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8" r:id="rId5"/>
  </p:sldMasterIdLst>
  <p:notesMasterIdLst>
    <p:notesMasterId r:id="rId37"/>
  </p:notesMasterIdLst>
  <p:sldIdLst>
    <p:sldId id="968" r:id="rId6"/>
    <p:sldId id="6329" r:id="rId7"/>
    <p:sldId id="6331" r:id="rId8"/>
    <p:sldId id="6332" r:id="rId9"/>
    <p:sldId id="6333" r:id="rId10"/>
    <p:sldId id="6334" r:id="rId11"/>
    <p:sldId id="6335" r:id="rId12"/>
    <p:sldId id="6336" r:id="rId13"/>
    <p:sldId id="6337" r:id="rId14"/>
    <p:sldId id="6338" r:id="rId15"/>
    <p:sldId id="6339" r:id="rId16"/>
    <p:sldId id="6340" r:id="rId17"/>
    <p:sldId id="6341" r:id="rId18"/>
    <p:sldId id="6342" r:id="rId19"/>
    <p:sldId id="6344" r:id="rId20"/>
    <p:sldId id="6345" r:id="rId21"/>
    <p:sldId id="6346" r:id="rId22"/>
    <p:sldId id="6362" r:id="rId23"/>
    <p:sldId id="6347" r:id="rId24"/>
    <p:sldId id="6348" r:id="rId25"/>
    <p:sldId id="6363" r:id="rId26"/>
    <p:sldId id="6351" r:id="rId27"/>
    <p:sldId id="6349" r:id="rId28"/>
    <p:sldId id="6352" r:id="rId29"/>
    <p:sldId id="6353" r:id="rId30"/>
    <p:sldId id="6355" r:id="rId31"/>
    <p:sldId id="6356" r:id="rId32"/>
    <p:sldId id="6358" r:id="rId33"/>
    <p:sldId id="6359" r:id="rId34"/>
    <p:sldId id="6360" r:id="rId35"/>
    <p:sldId id="6361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4A509E0-E2F9-F705-ED34-1F4AA02EEDD6}" name="Davide Colaci" initials="DC" userId="S::Davide.Colaci@fr.ey.com::a1e8a326-0b7a-46fd-a681-414b6f813aa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195B6F-AF2B-4B91-BB59-1A3B48E7B284}" v="204" dt="2023-02-24T15:12:15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3758" autoAdjust="0"/>
  </p:normalViewPr>
  <p:slideViewPr>
    <p:cSldViewPr snapToGrid="0">
      <p:cViewPr>
        <p:scale>
          <a:sx n="71" d="100"/>
          <a:sy n="71" d="100"/>
        </p:scale>
        <p:origin x="656" y="3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Colaci" userId="a1e8a326-0b7a-46fd-a681-414b6f813aaa" providerId="ADAL" clId="{8B195B6F-AF2B-4B91-BB59-1A3B48E7B284}"/>
    <pc:docChg chg="undo redo custSel addSld delSld modSld sldOrd">
      <pc:chgData name="Davide Colaci" userId="a1e8a326-0b7a-46fd-a681-414b6f813aaa" providerId="ADAL" clId="{8B195B6F-AF2B-4B91-BB59-1A3B48E7B284}" dt="2023-02-24T15:11:20.280" v="4759" actId="47"/>
      <pc:docMkLst>
        <pc:docMk/>
      </pc:docMkLst>
      <pc:sldChg chg="modSp mod">
        <pc:chgData name="Davide Colaci" userId="a1e8a326-0b7a-46fd-a681-414b6f813aaa" providerId="ADAL" clId="{8B195B6F-AF2B-4B91-BB59-1A3B48E7B284}" dt="2023-02-24T15:03:56.079" v="4440" actId="20577"/>
        <pc:sldMkLst>
          <pc:docMk/>
          <pc:sldMk cId="3995486238" sldId="968"/>
        </pc:sldMkLst>
        <pc:spChg chg="mod">
          <ac:chgData name="Davide Colaci" userId="a1e8a326-0b7a-46fd-a681-414b6f813aaa" providerId="ADAL" clId="{8B195B6F-AF2B-4B91-BB59-1A3B48E7B284}" dt="2023-02-24T15:03:56.079" v="4440" actId="20577"/>
          <ac:spMkLst>
            <pc:docMk/>
            <pc:sldMk cId="3995486238" sldId="968"/>
            <ac:spMk id="7" creationId="{00000000-0000-0000-0000-000000000000}"/>
          </ac:spMkLst>
        </pc:spChg>
      </pc:sldChg>
      <pc:sldChg chg="del">
        <pc:chgData name="Davide Colaci" userId="a1e8a326-0b7a-46fd-a681-414b6f813aaa" providerId="ADAL" clId="{8B195B6F-AF2B-4B91-BB59-1A3B48E7B284}" dt="2023-02-24T11:03:34.081" v="0" actId="47"/>
        <pc:sldMkLst>
          <pc:docMk/>
          <pc:sldMk cId="1134141500" sldId="6321"/>
        </pc:sldMkLst>
      </pc:sldChg>
      <pc:sldChg chg="del">
        <pc:chgData name="Davide Colaci" userId="a1e8a326-0b7a-46fd-a681-414b6f813aaa" providerId="ADAL" clId="{8B195B6F-AF2B-4B91-BB59-1A3B48E7B284}" dt="2023-02-24T11:03:34.447" v="2" actId="47"/>
        <pc:sldMkLst>
          <pc:docMk/>
          <pc:sldMk cId="4157270267" sldId="6322"/>
        </pc:sldMkLst>
      </pc:sldChg>
      <pc:sldChg chg="del">
        <pc:chgData name="Davide Colaci" userId="a1e8a326-0b7a-46fd-a681-414b6f813aaa" providerId="ADAL" clId="{8B195B6F-AF2B-4B91-BB59-1A3B48E7B284}" dt="2023-02-24T11:03:34.633" v="3" actId="47"/>
        <pc:sldMkLst>
          <pc:docMk/>
          <pc:sldMk cId="3423016802" sldId="6324"/>
        </pc:sldMkLst>
      </pc:sldChg>
      <pc:sldChg chg="del">
        <pc:chgData name="Davide Colaci" userId="a1e8a326-0b7a-46fd-a681-414b6f813aaa" providerId="ADAL" clId="{8B195B6F-AF2B-4B91-BB59-1A3B48E7B284}" dt="2023-02-24T11:03:34.776" v="4" actId="47"/>
        <pc:sldMkLst>
          <pc:docMk/>
          <pc:sldMk cId="254764725" sldId="6325"/>
        </pc:sldMkLst>
      </pc:sldChg>
      <pc:sldChg chg="del">
        <pc:chgData name="Davide Colaci" userId="a1e8a326-0b7a-46fd-a681-414b6f813aaa" providerId="ADAL" clId="{8B195B6F-AF2B-4B91-BB59-1A3B48E7B284}" dt="2023-02-24T11:03:34.300" v="1" actId="47"/>
        <pc:sldMkLst>
          <pc:docMk/>
          <pc:sldMk cId="1115390922" sldId="6326"/>
        </pc:sldMkLst>
      </pc:sldChg>
      <pc:sldChg chg="del">
        <pc:chgData name="Davide Colaci" userId="a1e8a326-0b7a-46fd-a681-414b6f813aaa" providerId="ADAL" clId="{8B195B6F-AF2B-4B91-BB59-1A3B48E7B284}" dt="2023-02-24T11:03:34.920" v="5" actId="47"/>
        <pc:sldMkLst>
          <pc:docMk/>
          <pc:sldMk cId="2160373101" sldId="6327"/>
        </pc:sldMkLst>
      </pc:sldChg>
      <pc:sldChg chg="del">
        <pc:chgData name="Davide Colaci" userId="a1e8a326-0b7a-46fd-a681-414b6f813aaa" providerId="ADAL" clId="{8B195B6F-AF2B-4B91-BB59-1A3B48E7B284}" dt="2023-02-24T11:03:35.093" v="6" actId="47"/>
        <pc:sldMkLst>
          <pc:docMk/>
          <pc:sldMk cId="1054371285" sldId="6328"/>
        </pc:sldMkLst>
      </pc:sldChg>
      <pc:sldChg chg="addSp delSp modSp add del mod">
        <pc:chgData name="Davide Colaci" userId="a1e8a326-0b7a-46fd-a681-414b6f813aaa" providerId="ADAL" clId="{8B195B6F-AF2B-4B91-BB59-1A3B48E7B284}" dt="2023-02-24T15:04:45.548" v="4485" actId="20577"/>
        <pc:sldMkLst>
          <pc:docMk/>
          <pc:sldMk cId="1494733188" sldId="6329"/>
        </pc:sldMkLst>
        <pc:spChg chg="add mod">
          <ac:chgData name="Davide Colaci" userId="a1e8a326-0b7a-46fd-a681-414b6f813aaa" providerId="ADAL" clId="{8B195B6F-AF2B-4B91-BB59-1A3B48E7B284}" dt="2023-02-24T14:31:09.175" v="741" actId="20577"/>
          <ac:spMkLst>
            <pc:docMk/>
            <pc:sldMk cId="1494733188" sldId="6329"/>
            <ac:spMk id="2" creationId="{21A797B2-0257-4FB5-B773-C2144604A31C}"/>
          </ac:spMkLst>
        </pc:spChg>
        <pc:spChg chg="del">
          <ac:chgData name="Davide Colaci" userId="a1e8a326-0b7a-46fd-a681-414b6f813aaa" providerId="ADAL" clId="{8B195B6F-AF2B-4B91-BB59-1A3B48E7B284}" dt="2023-02-24T11:03:42.073" v="9" actId="478"/>
          <ac:spMkLst>
            <pc:docMk/>
            <pc:sldMk cId="1494733188" sldId="6329"/>
            <ac:spMk id="7" creationId="{CEFEF66A-4B7B-4E15-95FB-4589F4867D2D}"/>
          </ac:spMkLst>
        </pc:spChg>
        <pc:spChg chg="add mod">
          <ac:chgData name="Davide Colaci" userId="a1e8a326-0b7a-46fd-a681-414b6f813aaa" providerId="ADAL" clId="{8B195B6F-AF2B-4B91-BB59-1A3B48E7B284}" dt="2023-02-24T11:04:19.320" v="20"/>
          <ac:spMkLst>
            <pc:docMk/>
            <pc:sldMk cId="1494733188" sldId="6329"/>
            <ac:spMk id="10" creationId="{DE8955B1-88C2-42B0-9742-6B61DF77957E}"/>
          </ac:spMkLst>
        </pc:spChg>
        <pc:spChg chg="del">
          <ac:chgData name="Davide Colaci" userId="a1e8a326-0b7a-46fd-a681-414b6f813aaa" providerId="ADAL" clId="{8B195B6F-AF2B-4B91-BB59-1A3B48E7B284}" dt="2023-02-24T11:03:42.073" v="9" actId="478"/>
          <ac:spMkLst>
            <pc:docMk/>
            <pc:sldMk cId="1494733188" sldId="6329"/>
            <ac:spMk id="11" creationId="{22FAB641-D295-4F45-BCC6-5404D3A29259}"/>
          </ac:spMkLst>
        </pc:spChg>
        <pc:spChg chg="del">
          <ac:chgData name="Davide Colaci" userId="a1e8a326-0b7a-46fd-a681-414b6f813aaa" providerId="ADAL" clId="{8B195B6F-AF2B-4B91-BB59-1A3B48E7B284}" dt="2023-02-24T11:03:42.073" v="9" actId="478"/>
          <ac:spMkLst>
            <pc:docMk/>
            <pc:sldMk cId="1494733188" sldId="6329"/>
            <ac:spMk id="12" creationId="{F75E78E0-2817-4CBD-AA68-43A242E8F6E8}"/>
          </ac:spMkLst>
        </pc:spChg>
        <pc:spChg chg="add mod">
          <ac:chgData name="Davide Colaci" userId="a1e8a326-0b7a-46fd-a681-414b6f813aaa" providerId="ADAL" clId="{8B195B6F-AF2B-4B91-BB59-1A3B48E7B284}" dt="2023-02-24T11:38:51.127" v="440" actId="14100"/>
          <ac:spMkLst>
            <pc:docMk/>
            <pc:sldMk cId="1494733188" sldId="6329"/>
            <ac:spMk id="14" creationId="{DE98C1F2-04B6-48BE-8812-BFAF8400E8C6}"/>
          </ac:spMkLst>
        </pc:spChg>
        <pc:spChg chg="mod">
          <ac:chgData name="Davide Colaci" userId="a1e8a326-0b7a-46fd-a681-414b6f813aaa" providerId="ADAL" clId="{8B195B6F-AF2B-4B91-BB59-1A3B48E7B284}" dt="2023-02-24T15:04:45.548" v="4485" actId="20577"/>
          <ac:spMkLst>
            <pc:docMk/>
            <pc:sldMk cId="1494733188" sldId="6329"/>
            <ac:spMk id="67" creationId="{00000000-0000-0000-0000-000000000000}"/>
          </ac:spMkLst>
        </pc:spChg>
        <pc:picChg chg="del">
          <ac:chgData name="Davide Colaci" userId="a1e8a326-0b7a-46fd-a681-414b6f813aaa" providerId="ADAL" clId="{8B195B6F-AF2B-4B91-BB59-1A3B48E7B284}" dt="2023-02-24T11:03:42.073" v="9" actId="478"/>
          <ac:picMkLst>
            <pc:docMk/>
            <pc:sldMk cId="1494733188" sldId="6329"/>
            <ac:picMk id="3" creationId="{FBBC632A-9A4A-40D2-B083-A7FA377A8013}"/>
          </ac:picMkLst>
        </pc:picChg>
        <pc:picChg chg="add mod">
          <ac:chgData name="Davide Colaci" userId="a1e8a326-0b7a-46fd-a681-414b6f813aaa" providerId="ADAL" clId="{8B195B6F-AF2B-4B91-BB59-1A3B48E7B284}" dt="2023-02-24T11:04:22.202" v="23"/>
          <ac:picMkLst>
            <pc:docMk/>
            <pc:sldMk cId="1494733188" sldId="6329"/>
            <ac:picMk id="9" creationId="{139DF6B7-8F9E-4164-9510-EE959F6D5694}"/>
          </ac:picMkLst>
        </pc:picChg>
        <pc:picChg chg="add mod modCrop">
          <ac:chgData name="Davide Colaci" userId="a1e8a326-0b7a-46fd-a681-414b6f813aaa" providerId="ADAL" clId="{8B195B6F-AF2B-4B91-BB59-1A3B48E7B284}" dt="2023-02-24T11:37:17.949" v="416" actId="1076"/>
          <ac:picMkLst>
            <pc:docMk/>
            <pc:sldMk cId="1494733188" sldId="6329"/>
            <ac:picMk id="13" creationId="{C52D9A99-9ED8-401B-B15B-5260715C7FE1}"/>
          </ac:picMkLst>
        </pc:picChg>
      </pc:sldChg>
      <pc:sldChg chg="modSp add del mod">
        <pc:chgData name="Davide Colaci" userId="a1e8a326-0b7a-46fd-a681-414b6f813aaa" providerId="ADAL" clId="{8B195B6F-AF2B-4B91-BB59-1A3B48E7B284}" dt="2023-02-24T15:11:20.280" v="4759" actId="47"/>
        <pc:sldMkLst>
          <pc:docMk/>
          <pc:sldMk cId="4004623477" sldId="6330"/>
        </pc:sldMkLst>
        <pc:spChg chg="mod">
          <ac:chgData name="Davide Colaci" userId="a1e8a326-0b7a-46fd-a681-414b6f813aaa" providerId="ADAL" clId="{8B195B6F-AF2B-4B91-BB59-1A3B48E7B284}" dt="2023-02-24T15:10:59.608" v="4758" actId="20577"/>
          <ac:spMkLst>
            <pc:docMk/>
            <pc:sldMk cId="4004623477" sldId="6330"/>
            <ac:spMk id="5" creationId="{2AAA7956-97E9-49BD-AC07-C545DE1B6F82}"/>
          </ac:spMkLst>
        </pc:spChg>
      </pc:sldChg>
      <pc:sldChg chg="addSp modSp add mod">
        <pc:chgData name="Davide Colaci" userId="a1e8a326-0b7a-46fd-a681-414b6f813aaa" providerId="ADAL" clId="{8B195B6F-AF2B-4B91-BB59-1A3B48E7B284}" dt="2023-02-24T15:04:50.898" v="4486"/>
        <pc:sldMkLst>
          <pc:docMk/>
          <pc:sldMk cId="4289492947" sldId="6331"/>
        </pc:sldMkLst>
        <pc:spChg chg="add mod">
          <ac:chgData name="Davide Colaci" userId="a1e8a326-0b7a-46fd-a681-414b6f813aaa" providerId="ADAL" clId="{8B195B6F-AF2B-4B91-BB59-1A3B48E7B284}" dt="2023-02-24T11:38:58.151" v="443" actId="14100"/>
          <ac:spMkLst>
            <pc:docMk/>
            <pc:sldMk cId="4289492947" sldId="6331"/>
            <ac:spMk id="6" creationId="{EC5FB7B6-5967-4D4A-B3EC-C2C9DB17880E}"/>
          </ac:spMkLst>
        </pc:spChg>
        <pc:spChg chg="add mod">
          <ac:chgData name="Davide Colaci" userId="a1e8a326-0b7a-46fd-a681-414b6f813aaa" providerId="ADAL" clId="{8B195B6F-AF2B-4B91-BB59-1A3B48E7B284}" dt="2023-02-24T11:39:19.687" v="450" actId="14100"/>
          <ac:spMkLst>
            <pc:docMk/>
            <pc:sldMk cId="4289492947" sldId="6331"/>
            <ac:spMk id="7" creationId="{86014881-D1D2-44B3-B024-59A53C76D96E}"/>
          </ac:spMkLst>
        </pc:spChg>
        <pc:spChg chg="add mod">
          <ac:chgData name="Davide Colaci" userId="a1e8a326-0b7a-46fd-a681-414b6f813aaa" providerId="ADAL" clId="{8B195B6F-AF2B-4B91-BB59-1A3B48E7B284}" dt="2023-02-24T14:31:53.507" v="828" actId="790"/>
          <ac:spMkLst>
            <pc:docMk/>
            <pc:sldMk cId="4289492947" sldId="6331"/>
            <ac:spMk id="8" creationId="{DA243859-8004-49A8-A650-5BF58BC0B286}"/>
          </ac:spMkLst>
        </pc:spChg>
        <pc:spChg chg="mod">
          <ac:chgData name="Davide Colaci" userId="a1e8a326-0b7a-46fd-a681-414b6f813aaa" providerId="ADAL" clId="{8B195B6F-AF2B-4B91-BB59-1A3B48E7B284}" dt="2023-02-24T15:04:50.898" v="4486"/>
          <ac:spMkLst>
            <pc:docMk/>
            <pc:sldMk cId="4289492947" sldId="6331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9:05.112" v="446" actId="1076"/>
          <ac:picMkLst>
            <pc:docMk/>
            <pc:sldMk cId="4289492947" sldId="6331"/>
            <ac:picMk id="5" creationId="{864198A2-74C4-4FA8-B655-992315E1864B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4:53.192" v="4487"/>
        <pc:sldMkLst>
          <pc:docMk/>
          <pc:sldMk cId="2014919140" sldId="6332"/>
        </pc:sldMkLst>
        <pc:spChg chg="add mod">
          <ac:chgData name="Davide Colaci" userId="a1e8a326-0b7a-46fd-a681-414b6f813aaa" providerId="ADAL" clId="{8B195B6F-AF2B-4B91-BB59-1A3B48E7B284}" dt="2023-02-24T11:39:28.679" v="453" actId="14100"/>
          <ac:spMkLst>
            <pc:docMk/>
            <pc:sldMk cId="2014919140" sldId="6332"/>
            <ac:spMk id="6" creationId="{AAE0832A-AA6D-4F67-AF37-240509790D7C}"/>
          </ac:spMkLst>
        </pc:spChg>
        <pc:spChg chg="add mod">
          <ac:chgData name="Davide Colaci" userId="a1e8a326-0b7a-46fd-a681-414b6f813aaa" providerId="ADAL" clId="{8B195B6F-AF2B-4B91-BB59-1A3B48E7B284}" dt="2023-02-24T14:32:10.862" v="878" actId="20577"/>
          <ac:spMkLst>
            <pc:docMk/>
            <pc:sldMk cId="2014919140" sldId="6332"/>
            <ac:spMk id="7" creationId="{0DC424DA-D295-4F8E-B5BC-4F5C16F3C91B}"/>
          </ac:spMkLst>
        </pc:spChg>
        <pc:spChg chg="mod">
          <ac:chgData name="Davide Colaci" userId="a1e8a326-0b7a-46fd-a681-414b6f813aaa" providerId="ADAL" clId="{8B195B6F-AF2B-4B91-BB59-1A3B48E7B284}" dt="2023-02-24T15:04:53.192" v="4487"/>
          <ac:spMkLst>
            <pc:docMk/>
            <pc:sldMk cId="2014919140" sldId="6332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7:07.493" v="414" actId="1076"/>
          <ac:picMkLst>
            <pc:docMk/>
            <pc:sldMk cId="2014919140" sldId="6332"/>
            <ac:picMk id="5" creationId="{EF51439B-2DFA-40AD-9F2E-B63308A3F8F3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4:55.625" v="4488"/>
        <pc:sldMkLst>
          <pc:docMk/>
          <pc:sldMk cId="2805667646" sldId="6333"/>
        </pc:sldMkLst>
        <pc:spChg chg="add mod">
          <ac:chgData name="Davide Colaci" userId="a1e8a326-0b7a-46fd-a681-414b6f813aaa" providerId="ADAL" clId="{8B195B6F-AF2B-4B91-BB59-1A3B48E7B284}" dt="2023-02-24T11:39:37.447" v="456" actId="14100"/>
          <ac:spMkLst>
            <pc:docMk/>
            <pc:sldMk cId="2805667646" sldId="6333"/>
            <ac:spMk id="6" creationId="{9DA6E7BC-EE84-4554-A088-41A80C11038B}"/>
          </ac:spMkLst>
        </pc:spChg>
        <pc:spChg chg="add mod">
          <ac:chgData name="Davide Colaci" userId="a1e8a326-0b7a-46fd-a681-414b6f813aaa" providerId="ADAL" clId="{8B195B6F-AF2B-4B91-BB59-1A3B48E7B284}" dt="2023-02-24T11:39:47.881" v="462" actId="1036"/>
          <ac:spMkLst>
            <pc:docMk/>
            <pc:sldMk cId="2805667646" sldId="6333"/>
            <ac:spMk id="7" creationId="{BEB537A6-4794-46E6-90FA-EDDFE0DB0F20}"/>
          </ac:spMkLst>
        </pc:spChg>
        <pc:spChg chg="add mod">
          <ac:chgData name="Davide Colaci" userId="a1e8a326-0b7a-46fd-a681-414b6f813aaa" providerId="ADAL" clId="{8B195B6F-AF2B-4B91-BB59-1A3B48E7B284}" dt="2023-02-24T14:32:28.979" v="935" actId="20577"/>
          <ac:spMkLst>
            <pc:docMk/>
            <pc:sldMk cId="2805667646" sldId="6333"/>
            <ac:spMk id="8" creationId="{444D82DE-E746-4113-ACB1-186E595121ED}"/>
          </ac:spMkLst>
        </pc:spChg>
        <pc:spChg chg="mod">
          <ac:chgData name="Davide Colaci" userId="a1e8a326-0b7a-46fd-a681-414b6f813aaa" providerId="ADAL" clId="{8B195B6F-AF2B-4B91-BB59-1A3B48E7B284}" dt="2023-02-24T15:04:55.625" v="4488"/>
          <ac:spMkLst>
            <pc:docMk/>
            <pc:sldMk cId="2805667646" sldId="6333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7:03.131" v="413" actId="1076"/>
          <ac:picMkLst>
            <pc:docMk/>
            <pc:sldMk cId="2805667646" sldId="6333"/>
            <ac:picMk id="5" creationId="{A86E666E-93A2-490A-9CE4-4105CD538D0A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4:57.988" v="4489"/>
        <pc:sldMkLst>
          <pc:docMk/>
          <pc:sldMk cId="198985035" sldId="6334"/>
        </pc:sldMkLst>
        <pc:spChg chg="add mod">
          <ac:chgData name="Davide Colaci" userId="a1e8a326-0b7a-46fd-a681-414b6f813aaa" providerId="ADAL" clId="{8B195B6F-AF2B-4B91-BB59-1A3B48E7B284}" dt="2023-02-24T11:40:12.143" v="465" actId="14100"/>
          <ac:spMkLst>
            <pc:docMk/>
            <pc:sldMk cId="198985035" sldId="6334"/>
            <ac:spMk id="6" creationId="{4895024B-1D28-4860-9247-41B9FCE6FD72}"/>
          </ac:spMkLst>
        </pc:spChg>
        <pc:spChg chg="add mod">
          <ac:chgData name="Davide Colaci" userId="a1e8a326-0b7a-46fd-a681-414b6f813aaa" providerId="ADAL" clId="{8B195B6F-AF2B-4B91-BB59-1A3B48E7B284}" dt="2023-02-24T14:38:05.839" v="1477" actId="120"/>
          <ac:spMkLst>
            <pc:docMk/>
            <pc:sldMk cId="198985035" sldId="6334"/>
            <ac:spMk id="7" creationId="{DD737CC2-63CA-477A-B2C3-18D7BBFE97A6}"/>
          </ac:spMkLst>
        </pc:spChg>
        <pc:spChg chg="mod">
          <ac:chgData name="Davide Colaci" userId="a1e8a326-0b7a-46fd-a681-414b6f813aaa" providerId="ADAL" clId="{8B195B6F-AF2B-4B91-BB59-1A3B48E7B284}" dt="2023-02-24T15:04:57.988" v="4489"/>
          <ac:spMkLst>
            <pc:docMk/>
            <pc:sldMk cId="198985035" sldId="6334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6:58.949" v="412" actId="1076"/>
          <ac:picMkLst>
            <pc:docMk/>
            <pc:sldMk cId="198985035" sldId="6334"/>
            <ac:picMk id="5" creationId="{3F4DECFA-CCD1-4723-A9DB-F54302C7D5E7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5:38.989" v="4551" actId="20577"/>
        <pc:sldMkLst>
          <pc:docMk/>
          <pc:sldMk cId="2427983366" sldId="6335"/>
        </pc:sldMkLst>
        <pc:spChg chg="add mod">
          <ac:chgData name="Davide Colaci" userId="a1e8a326-0b7a-46fd-a681-414b6f813aaa" providerId="ADAL" clId="{8B195B6F-AF2B-4B91-BB59-1A3B48E7B284}" dt="2023-02-24T11:40:26.303" v="468" actId="14100"/>
          <ac:spMkLst>
            <pc:docMk/>
            <pc:sldMk cId="2427983366" sldId="6335"/>
            <ac:spMk id="6" creationId="{D2977330-7CE3-47A2-8EAC-790EF4AA2AA1}"/>
          </ac:spMkLst>
        </pc:spChg>
        <pc:spChg chg="add mod">
          <ac:chgData name="Davide Colaci" userId="a1e8a326-0b7a-46fd-a681-414b6f813aaa" providerId="ADAL" clId="{8B195B6F-AF2B-4B91-BB59-1A3B48E7B284}" dt="2023-02-24T14:39:14.271" v="1546"/>
          <ac:spMkLst>
            <pc:docMk/>
            <pc:sldMk cId="2427983366" sldId="6335"/>
            <ac:spMk id="7" creationId="{C76B2D91-E882-43A5-8E88-B36EED8B074D}"/>
          </ac:spMkLst>
        </pc:spChg>
        <pc:spChg chg="mod">
          <ac:chgData name="Davide Colaci" userId="a1e8a326-0b7a-46fd-a681-414b6f813aaa" providerId="ADAL" clId="{8B195B6F-AF2B-4B91-BB59-1A3B48E7B284}" dt="2023-02-24T15:05:38.989" v="4551" actId="20577"/>
          <ac:spMkLst>
            <pc:docMk/>
            <pc:sldMk cId="2427983366" sldId="6335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6:52.997" v="411" actId="1076"/>
          <ac:picMkLst>
            <pc:docMk/>
            <pc:sldMk cId="2427983366" sldId="6335"/>
            <ac:picMk id="5" creationId="{B457254D-D49F-4A35-B043-0918BD1861BD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5:45.269" v="4553"/>
        <pc:sldMkLst>
          <pc:docMk/>
          <pc:sldMk cId="1008719404" sldId="6336"/>
        </pc:sldMkLst>
        <pc:spChg chg="add del mod">
          <ac:chgData name="Davide Colaci" userId="a1e8a326-0b7a-46fd-a681-414b6f813aaa" providerId="ADAL" clId="{8B195B6F-AF2B-4B91-BB59-1A3B48E7B284}" dt="2023-02-24T14:38:45.300" v="1515" actId="478"/>
          <ac:spMkLst>
            <pc:docMk/>
            <pc:sldMk cId="1008719404" sldId="6336"/>
            <ac:spMk id="3" creationId="{A8244AF4-4767-43BA-928C-680FF7870241}"/>
          </ac:spMkLst>
        </pc:spChg>
        <pc:spChg chg="add del mod">
          <ac:chgData name="Davide Colaci" userId="a1e8a326-0b7a-46fd-a681-414b6f813aaa" providerId="ADAL" clId="{8B195B6F-AF2B-4B91-BB59-1A3B48E7B284}" dt="2023-02-24T14:38:45.300" v="1515" actId="478"/>
          <ac:spMkLst>
            <pc:docMk/>
            <pc:sldMk cId="1008719404" sldId="6336"/>
            <ac:spMk id="7" creationId="{B78A96D7-990C-48C0-BA7A-7FFC414A02B1}"/>
          </ac:spMkLst>
        </pc:spChg>
        <pc:spChg chg="add del mod">
          <ac:chgData name="Davide Colaci" userId="a1e8a326-0b7a-46fd-a681-414b6f813aaa" providerId="ADAL" clId="{8B195B6F-AF2B-4B91-BB59-1A3B48E7B284}" dt="2023-02-24T14:39:07.330" v="1544" actId="478"/>
          <ac:spMkLst>
            <pc:docMk/>
            <pc:sldMk cId="1008719404" sldId="6336"/>
            <ac:spMk id="8" creationId="{A5B18BF9-7CE2-4966-98E5-39564BCEB51E}"/>
          </ac:spMkLst>
        </pc:spChg>
        <pc:spChg chg="add mod">
          <ac:chgData name="Davide Colaci" userId="a1e8a326-0b7a-46fd-a681-414b6f813aaa" providerId="ADAL" clId="{8B195B6F-AF2B-4B91-BB59-1A3B48E7B284}" dt="2023-02-24T14:39:28.841" v="1571" actId="20577"/>
          <ac:spMkLst>
            <pc:docMk/>
            <pc:sldMk cId="1008719404" sldId="6336"/>
            <ac:spMk id="11" creationId="{F2633D0D-28B3-475B-B680-9F092A2849B7}"/>
          </ac:spMkLst>
        </pc:spChg>
        <pc:spChg chg="add del mod">
          <ac:chgData name="Davide Colaci" userId="a1e8a326-0b7a-46fd-a681-414b6f813aaa" providerId="ADAL" clId="{8B195B6F-AF2B-4B91-BB59-1A3B48E7B284}" dt="2023-02-24T15:05:45.269" v="4553"/>
          <ac:spMkLst>
            <pc:docMk/>
            <pc:sldMk cId="1008719404" sldId="6336"/>
            <ac:spMk id="67" creationId="{00000000-0000-0000-0000-000000000000}"/>
          </ac:spMkLst>
        </pc:spChg>
        <pc:spChg chg="add del">
          <ac:chgData name="Davide Colaci" userId="a1e8a326-0b7a-46fd-a681-414b6f813aaa" providerId="ADAL" clId="{8B195B6F-AF2B-4B91-BB59-1A3B48E7B284}" dt="2023-02-24T14:38:45.300" v="1515" actId="478"/>
          <ac:spMkLst>
            <pc:docMk/>
            <pc:sldMk cId="1008719404" sldId="6336"/>
            <ac:spMk id="68" creationId="{00000000-0000-0000-0000-000000000000}"/>
          </ac:spMkLst>
        </pc:spChg>
        <pc:spChg chg="add del">
          <ac:chgData name="Davide Colaci" userId="a1e8a326-0b7a-46fd-a681-414b6f813aaa" providerId="ADAL" clId="{8B195B6F-AF2B-4B91-BB59-1A3B48E7B284}" dt="2023-02-24T14:38:45.300" v="1515" actId="478"/>
          <ac:spMkLst>
            <pc:docMk/>
            <pc:sldMk cId="1008719404" sldId="6336"/>
            <ac:spMk id="69" creationId="{00000000-0000-0000-0000-000000000000}"/>
          </ac:spMkLst>
        </pc:spChg>
        <pc:picChg chg="add del mod modCrop">
          <ac:chgData name="Davide Colaci" userId="a1e8a326-0b7a-46fd-a681-414b6f813aaa" providerId="ADAL" clId="{8B195B6F-AF2B-4B91-BB59-1A3B48E7B284}" dt="2023-02-24T14:38:45.300" v="1515" actId="478"/>
          <ac:picMkLst>
            <pc:docMk/>
            <pc:sldMk cId="1008719404" sldId="6336"/>
            <ac:picMk id="5" creationId="{0A53E08B-8F3F-45CA-AB1F-B06570C538B9}"/>
          </ac:picMkLst>
        </pc:picChg>
        <pc:picChg chg="add del mod">
          <ac:chgData name="Davide Colaci" userId="a1e8a326-0b7a-46fd-a681-414b6f813aaa" providerId="ADAL" clId="{8B195B6F-AF2B-4B91-BB59-1A3B48E7B284}" dt="2023-02-24T11:05:11.135" v="33"/>
          <ac:picMkLst>
            <pc:docMk/>
            <pc:sldMk cId="1008719404" sldId="6336"/>
            <ac:picMk id="6" creationId="{80E97961-2FDE-4979-B868-423BA6678591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5:47.973" v="4554"/>
        <pc:sldMkLst>
          <pc:docMk/>
          <pc:sldMk cId="983768026" sldId="6337"/>
        </pc:sldMkLst>
        <pc:spChg chg="add mod">
          <ac:chgData name="Davide Colaci" userId="a1e8a326-0b7a-46fd-a681-414b6f813aaa" providerId="ADAL" clId="{8B195B6F-AF2B-4B91-BB59-1A3B48E7B284}" dt="2023-02-24T11:40:44.759" v="474" actId="14100"/>
          <ac:spMkLst>
            <pc:docMk/>
            <pc:sldMk cId="983768026" sldId="6337"/>
            <ac:spMk id="7" creationId="{54D316BF-78E6-4218-A096-37C03C602940}"/>
          </ac:spMkLst>
        </pc:spChg>
        <pc:spChg chg="add mod">
          <ac:chgData name="Davide Colaci" userId="a1e8a326-0b7a-46fd-a681-414b6f813aaa" providerId="ADAL" clId="{8B195B6F-AF2B-4B91-BB59-1A3B48E7B284}" dt="2023-02-24T11:40:52.919" v="477" actId="14100"/>
          <ac:spMkLst>
            <pc:docMk/>
            <pc:sldMk cId="983768026" sldId="6337"/>
            <ac:spMk id="8" creationId="{E4D472CD-DF1C-4998-9E9F-4DE903BB89AD}"/>
          </ac:spMkLst>
        </pc:spChg>
        <pc:spChg chg="add mod">
          <ac:chgData name="Davide Colaci" userId="a1e8a326-0b7a-46fd-a681-414b6f813aaa" providerId="ADAL" clId="{8B195B6F-AF2B-4B91-BB59-1A3B48E7B284}" dt="2023-02-24T11:41:04.679" v="481" actId="14100"/>
          <ac:spMkLst>
            <pc:docMk/>
            <pc:sldMk cId="983768026" sldId="6337"/>
            <ac:spMk id="9" creationId="{8807966E-4D33-4E0D-BE56-6503DF982210}"/>
          </ac:spMkLst>
        </pc:spChg>
        <pc:spChg chg="add del">
          <ac:chgData name="Davide Colaci" userId="a1e8a326-0b7a-46fd-a681-414b6f813aaa" providerId="ADAL" clId="{8B195B6F-AF2B-4B91-BB59-1A3B48E7B284}" dt="2023-02-24T14:39:02.297" v="1543" actId="22"/>
          <ac:spMkLst>
            <pc:docMk/>
            <pc:sldMk cId="983768026" sldId="6337"/>
            <ac:spMk id="11" creationId="{6AB8C848-FA90-4102-AF37-5F35C5AC0B86}"/>
          </ac:spMkLst>
        </pc:spChg>
        <pc:spChg chg="add mod">
          <ac:chgData name="Davide Colaci" userId="a1e8a326-0b7a-46fd-a681-414b6f813aaa" providerId="ADAL" clId="{8B195B6F-AF2B-4B91-BB59-1A3B48E7B284}" dt="2023-02-24T14:40:23.563" v="1708" actId="20577"/>
          <ac:spMkLst>
            <pc:docMk/>
            <pc:sldMk cId="983768026" sldId="6337"/>
            <ac:spMk id="12" creationId="{EE1CF094-5ABF-4643-9199-79205FF56DB1}"/>
          </ac:spMkLst>
        </pc:spChg>
        <pc:spChg chg="mod">
          <ac:chgData name="Davide Colaci" userId="a1e8a326-0b7a-46fd-a681-414b6f813aaa" providerId="ADAL" clId="{8B195B6F-AF2B-4B91-BB59-1A3B48E7B284}" dt="2023-02-24T15:05:47.973" v="4554"/>
          <ac:spMkLst>
            <pc:docMk/>
            <pc:sldMk cId="983768026" sldId="6337"/>
            <ac:spMk id="67" creationId="{00000000-0000-0000-0000-000000000000}"/>
          </ac:spMkLst>
        </pc:spChg>
        <pc:picChg chg="del mod">
          <ac:chgData name="Davide Colaci" userId="a1e8a326-0b7a-46fd-a681-414b6f813aaa" providerId="ADAL" clId="{8B195B6F-AF2B-4B91-BB59-1A3B48E7B284}" dt="2023-02-24T11:05:17.259" v="36" actId="478"/>
          <ac:picMkLst>
            <pc:docMk/>
            <pc:sldMk cId="983768026" sldId="6337"/>
            <ac:picMk id="5" creationId="{0A53E08B-8F3F-45CA-AB1F-B06570C538B9}"/>
          </ac:picMkLst>
        </pc:picChg>
        <pc:picChg chg="add mod modCrop">
          <ac:chgData name="Davide Colaci" userId="a1e8a326-0b7a-46fd-a681-414b6f813aaa" providerId="ADAL" clId="{8B195B6F-AF2B-4B91-BB59-1A3B48E7B284}" dt="2023-02-24T11:37:44.675" v="419" actId="1076"/>
          <ac:picMkLst>
            <pc:docMk/>
            <pc:sldMk cId="983768026" sldId="6337"/>
            <ac:picMk id="6" creationId="{5E2275CE-C6A4-4504-9BFE-D020F63B8B4D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5:50.128" v="4555"/>
        <pc:sldMkLst>
          <pc:docMk/>
          <pc:sldMk cId="2225271393" sldId="6338"/>
        </pc:sldMkLst>
        <pc:spChg chg="add mod">
          <ac:chgData name="Davide Colaci" userId="a1e8a326-0b7a-46fd-a681-414b6f813aaa" providerId="ADAL" clId="{8B195B6F-AF2B-4B91-BB59-1A3B48E7B284}" dt="2023-02-24T11:41:47.518" v="488" actId="1035"/>
          <ac:spMkLst>
            <pc:docMk/>
            <pc:sldMk cId="2225271393" sldId="6338"/>
            <ac:spMk id="6" creationId="{4CE5FE2B-1B16-461D-AACE-C6471340609E}"/>
          </ac:spMkLst>
        </pc:spChg>
        <pc:spChg chg="add mod">
          <ac:chgData name="Davide Colaci" userId="a1e8a326-0b7a-46fd-a681-414b6f813aaa" providerId="ADAL" clId="{8B195B6F-AF2B-4B91-BB59-1A3B48E7B284}" dt="2023-02-24T11:42:49.360" v="498" actId="1035"/>
          <ac:spMkLst>
            <pc:docMk/>
            <pc:sldMk cId="2225271393" sldId="6338"/>
            <ac:spMk id="7" creationId="{A89B89AE-3CA2-435B-993C-26060968BE89}"/>
          </ac:spMkLst>
        </pc:spChg>
        <pc:spChg chg="add del mod">
          <ac:chgData name="Davide Colaci" userId="a1e8a326-0b7a-46fd-a681-414b6f813aaa" providerId="ADAL" clId="{8B195B6F-AF2B-4B91-BB59-1A3B48E7B284}" dt="2023-02-24T14:41:54.954" v="1712"/>
          <ac:spMkLst>
            <pc:docMk/>
            <pc:sldMk cId="2225271393" sldId="6338"/>
            <ac:spMk id="8" creationId="{6F963678-7947-4D84-AE03-80A7C688D749}"/>
          </ac:spMkLst>
        </pc:spChg>
        <pc:spChg chg="add mod">
          <ac:chgData name="Davide Colaci" userId="a1e8a326-0b7a-46fd-a681-414b6f813aaa" providerId="ADAL" clId="{8B195B6F-AF2B-4B91-BB59-1A3B48E7B284}" dt="2023-02-24T14:43:23.866" v="1834" actId="20577"/>
          <ac:spMkLst>
            <pc:docMk/>
            <pc:sldMk cId="2225271393" sldId="6338"/>
            <ac:spMk id="9" creationId="{7C5B690B-8D05-4880-987C-6AA983410C69}"/>
          </ac:spMkLst>
        </pc:spChg>
        <pc:spChg chg="mod">
          <ac:chgData name="Davide Colaci" userId="a1e8a326-0b7a-46fd-a681-414b6f813aaa" providerId="ADAL" clId="{8B195B6F-AF2B-4B91-BB59-1A3B48E7B284}" dt="2023-02-24T15:05:50.128" v="4555"/>
          <ac:spMkLst>
            <pc:docMk/>
            <pc:sldMk cId="2225271393" sldId="6338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41:52.420" v="491" actId="1076"/>
          <ac:picMkLst>
            <pc:docMk/>
            <pc:sldMk cId="2225271393" sldId="6338"/>
            <ac:picMk id="5" creationId="{04B5F247-54C0-4CE4-BD44-FEE9C7AF50CC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8:42.026" v="4665"/>
        <pc:sldMkLst>
          <pc:docMk/>
          <pc:sldMk cId="3073679297" sldId="6339"/>
        </pc:sldMkLst>
        <pc:spChg chg="add mod">
          <ac:chgData name="Davide Colaci" userId="a1e8a326-0b7a-46fd-a681-414b6f813aaa" providerId="ADAL" clId="{8B195B6F-AF2B-4B91-BB59-1A3B48E7B284}" dt="2023-02-24T11:43:11.768" v="502" actId="14100"/>
          <ac:spMkLst>
            <pc:docMk/>
            <pc:sldMk cId="3073679297" sldId="6339"/>
            <ac:spMk id="6" creationId="{8034BF6D-FA5A-4B3D-8A88-0A663E77D947}"/>
          </ac:spMkLst>
        </pc:spChg>
        <pc:spChg chg="add del mod">
          <ac:chgData name="Davide Colaci" userId="a1e8a326-0b7a-46fd-a681-414b6f813aaa" providerId="ADAL" clId="{8B195B6F-AF2B-4B91-BB59-1A3B48E7B284}" dt="2023-02-24T14:41:57.697" v="1719"/>
          <ac:spMkLst>
            <pc:docMk/>
            <pc:sldMk cId="3073679297" sldId="6339"/>
            <ac:spMk id="7" creationId="{C11B3C5C-629F-4A46-8179-34D093158D7C}"/>
          </ac:spMkLst>
        </pc:spChg>
        <pc:spChg chg="add mod">
          <ac:chgData name="Davide Colaci" userId="a1e8a326-0b7a-46fd-a681-414b6f813aaa" providerId="ADAL" clId="{8B195B6F-AF2B-4B91-BB59-1A3B48E7B284}" dt="2023-02-24T14:43:47.588" v="1917" actId="20577"/>
          <ac:spMkLst>
            <pc:docMk/>
            <pc:sldMk cId="3073679297" sldId="6339"/>
            <ac:spMk id="8" creationId="{C9BFFD4C-C834-425E-8BD1-FA7C42352351}"/>
          </ac:spMkLst>
        </pc:spChg>
        <pc:spChg chg="mod">
          <ac:chgData name="Davide Colaci" userId="a1e8a326-0b7a-46fd-a681-414b6f813aaa" providerId="ADAL" clId="{8B195B6F-AF2B-4B91-BB59-1A3B48E7B284}" dt="2023-02-24T15:08:42.026" v="4665"/>
          <ac:spMkLst>
            <pc:docMk/>
            <pc:sldMk cId="3073679297" sldId="6339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6:19.604" v="390" actId="1076"/>
          <ac:picMkLst>
            <pc:docMk/>
            <pc:sldMk cId="3073679297" sldId="6339"/>
            <ac:picMk id="5" creationId="{57A4610F-8419-4B82-9479-FC59E29C1318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8:38.137" v="4664"/>
        <pc:sldMkLst>
          <pc:docMk/>
          <pc:sldMk cId="1758758686" sldId="6340"/>
        </pc:sldMkLst>
        <pc:spChg chg="add mod">
          <ac:chgData name="Davide Colaci" userId="a1e8a326-0b7a-46fd-a681-414b6f813aaa" providerId="ADAL" clId="{8B195B6F-AF2B-4B91-BB59-1A3B48E7B284}" dt="2023-02-24T11:43:52.405" v="529" actId="1035"/>
          <ac:spMkLst>
            <pc:docMk/>
            <pc:sldMk cId="1758758686" sldId="6340"/>
            <ac:spMk id="2" creationId="{3912F332-DAC9-49B7-82E1-B1C61FB0010C}"/>
          </ac:spMkLst>
        </pc:spChg>
        <pc:spChg chg="add mod">
          <ac:chgData name="Davide Colaci" userId="a1e8a326-0b7a-46fd-a681-414b6f813aaa" providerId="ADAL" clId="{8B195B6F-AF2B-4B91-BB59-1A3B48E7B284}" dt="2023-02-24T11:43:23.423" v="505" actId="14100"/>
          <ac:spMkLst>
            <pc:docMk/>
            <pc:sldMk cId="1758758686" sldId="6340"/>
            <ac:spMk id="6" creationId="{1BE0F148-BEB7-49FB-BF0F-2796134B3BDA}"/>
          </ac:spMkLst>
        </pc:spChg>
        <pc:spChg chg="add mod">
          <ac:chgData name="Davide Colaci" userId="a1e8a326-0b7a-46fd-a681-414b6f813aaa" providerId="ADAL" clId="{8B195B6F-AF2B-4B91-BB59-1A3B48E7B284}" dt="2023-02-24T14:44:05.795" v="1958" actId="20577"/>
          <ac:spMkLst>
            <pc:docMk/>
            <pc:sldMk cId="1758758686" sldId="6340"/>
            <ac:spMk id="8" creationId="{DE010319-1267-4A56-8B4E-BE0BA323EDA6}"/>
          </ac:spMkLst>
        </pc:spChg>
        <pc:spChg chg="mod">
          <ac:chgData name="Davide Colaci" userId="a1e8a326-0b7a-46fd-a681-414b6f813aaa" providerId="ADAL" clId="{8B195B6F-AF2B-4B91-BB59-1A3B48E7B284}" dt="2023-02-24T15:08:38.137" v="4664"/>
          <ac:spMkLst>
            <pc:docMk/>
            <pc:sldMk cId="1758758686" sldId="6340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6:15.009" v="389" actId="1076"/>
          <ac:picMkLst>
            <pc:docMk/>
            <pc:sldMk cId="1758758686" sldId="6340"/>
            <ac:picMk id="5" creationId="{3F7C726D-E483-4EB9-8999-114814F1D792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8:33.912" v="4663"/>
        <pc:sldMkLst>
          <pc:docMk/>
          <pc:sldMk cId="2000112733" sldId="6341"/>
        </pc:sldMkLst>
        <pc:spChg chg="add mod">
          <ac:chgData name="Davide Colaci" userId="a1e8a326-0b7a-46fd-a681-414b6f813aaa" providerId="ADAL" clId="{8B195B6F-AF2B-4B91-BB59-1A3B48E7B284}" dt="2023-02-24T11:46:38.568" v="533" actId="14100"/>
          <ac:spMkLst>
            <pc:docMk/>
            <pc:sldMk cId="2000112733" sldId="6341"/>
            <ac:spMk id="7" creationId="{B06A3700-7AEF-40C9-ADEA-4739F0ADCC81}"/>
          </ac:spMkLst>
        </pc:spChg>
        <pc:spChg chg="add mod">
          <ac:chgData name="Davide Colaci" userId="a1e8a326-0b7a-46fd-a681-414b6f813aaa" providerId="ADAL" clId="{8B195B6F-AF2B-4B91-BB59-1A3B48E7B284}" dt="2023-02-24T11:46:56.314" v="537" actId="1035"/>
          <ac:spMkLst>
            <pc:docMk/>
            <pc:sldMk cId="2000112733" sldId="6341"/>
            <ac:spMk id="8" creationId="{0B9E2663-02DE-4A2E-A8E8-1502BFA371A3}"/>
          </ac:spMkLst>
        </pc:spChg>
        <pc:spChg chg="add mod">
          <ac:chgData name="Davide Colaci" userId="a1e8a326-0b7a-46fd-a681-414b6f813aaa" providerId="ADAL" clId="{8B195B6F-AF2B-4B91-BB59-1A3B48E7B284}" dt="2023-02-24T14:44:24.049" v="2008" actId="20577"/>
          <ac:spMkLst>
            <pc:docMk/>
            <pc:sldMk cId="2000112733" sldId="6341"/>
            <ac:spMk id="9" creationId="{BD7D4EEC-A184-4B2C-A25A-5C0F276ED6B0}"/>
          </ac:spMkLst>
        </pc:spChg>
        <pc:spChg chg="add del">
          <ac:chgData name="Davide Colaci" userId="a1e8a326-0b7a-46fd-a681-414b6f813aaa" providerId="ADAL" clId="{8B195B6F-AF2B-4B91-BB59-1A3B48E7B284}" dt="2023-02-24T15:06:27.673" v="4595" actId="22"/>
          <ac:spMkLst>
            <pc:docMk/>
            <pc:sldMk cId="2000112733" sldId="6341"/>
            <ac:spMk id="11" creationId="{BF612BB5-B97E-4BC6-935F-7B0DD7BBD50B}"/>
          </ac:spMkLst>
        </pc:spChg>
        <pc:spChg chg="mod">
          <ac:chgData name="Davide Colaci" userId="a1e8a326-0b7a-46fd-a681-414b6f813aaa" providerId="ADAL" clId="{8B195B6F-AF2B-4B91-BB59-1A3B48E7B284}" dt="2023-02-24T15:08:33.912" v="4663"/>
          <ac:spMkLst>
            <pc:docMk/>
            <pc:sldMk cId="2000112733" sldId="6341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6:08.550" v="388" actId="1076"/>
          <ac:picMkLst>
            <pc:docMk/>
            <pc:sldMk cId="2000112733" sldId="6341"/>
            <ac:picMk id="5" creationId="{F583E5C1-F7DE-42EE-9480-0507BE66EA56}"/>
          </ac:picMkLst>
        </pc:picChg>
        <pc:picChg chg="add del mod">
          <ac:chgData name="Davide Colaci" userId="a1e8a326-0b7a-46fd-a681-414b6f813aaa" providerId="ADAL" clId="{8B195B6F-AF2B-4B91-BB59-1A3B48E7B284}" dt="2023-02-24T11:06:05.379" v="58" actId="478"/>
          <ac:picMkLst>
            <pc:docMk/>
            <pc:sldMk cId="2000112733" sldId="6341"/>
            <ac:picMk id="6" creationId="{00949A88-E3FA-42CC-BE74-7B4715082009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8:31.394" v="4662"/>
        <pc:sldMkLst>
          <pc:docMk/>
          <pc:sldMk cId="1752816847" sldId="6342"/>
        </pc:sldMkLst>
        <pc:spChg chg="add mod">
          <ac:chgData name="Davide Colaci" userId="a1e8a326-0b7a-46fd-a681-414b6f813aaa" providerId="ADAL" clId="{8B195B6F-AF2B-4B91-BB59-1A3B48E7B284}" dt="2023-02-24T11:50:30.990" v="541" actId="14100"/>
          <ac:spMkLst>
            <pc:docMk/>
            <pc:sldMk cId="1752816847" sldId="6342"/>
            <ac:spMk id="6" creationId="{5FD2701D-419C-481D-A4AC-76247B17DCB1}"/>
          </ac:spMkLst>
        </pc:spChg>
        <pc:spChg chg="add mod">
          <ac:chgData name="Davide Colaci" userId="a1e8a326-0b7a-46fd-a681-414b6f813aaa" providerId="ADAL" clId="{8B195B6F-AF2B-4B91-BB59-1A3B48E7B284}" dt="2023-02-24T11:50:38.183" v="544" actId="14100"/>
          <ac:spMkLst>
            <pc:docMk/>
            <pc:sldMk cId="1752816847" sldId="6342"/>
            <ac:spMk id="7" creationId="{E086B966-37A2-4E91-B7BB-8B39B41C6F49}"/>
          </ac:spMkLst>
        </pc:spChg>
        <pc:spChg chg="add mod">
          <ac:chgData name="Davide Colaci" userId="a1e8a326-0b7a-46fd-a681-414b6f813aaa" providerId="ADAL" clId="{8B195B6F-AF2B-4B91-BB59-1A3B48E7B284}" dt="2023-02-24T11:50:48.573" v="550" actId="1035"/>
          <ac:spMkLst>
            <pc:docMk/>
            <pc:sldMk cId="1752816847" sldId="6342"/>
            <ac:spMk id="8" creationId="{CEB64384-5CAF-4A1B-B180-5B74867B44FD}"/>
          </ac:spMkLst>
        </pc:spChg>
        <pc:spChg chg="add mod">
          <ac:chgData name="Davide Colaci" userId="a1e8a326-0b7a-46fd-a681-414b6f813aaa" providerId="ADAL" clId="{8B195B6F-AF2B-4B91-BB59-1A3B48E7B284}" dt="2023-02-24T14:45:59.299" v="2189" actId="20577"/>
          <ac:spMkLst>
            <pc:docMk/>
            <pc:sldMk cId="1752816847" sldId="6342"/>
            <ac:spMk id="9" creationId="{EED962E0-9BF6-4478-BBB5-0DCF463DA8CD}"/>
          </ac:spMkLst>
        </pc:spChg>
        <pc:spChg chg="mod">
          <ac:chgData name="Davide Colaci" userId="a1e8a326-0b7a-46fd-a681-414b6f813aaa" providerId="ADAL" clId="{8B195B6F-AF2B-4B91-BB59-1A3B48E7B284}" dt="2023-02-24T15:08:31.394" v="4662"/>
          <ac:spMkLst>
            <pc:docMk/>
            <pc:sldMk cId="1752816847" sldId="6342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6:02.573" v="387" actId="1076"/>
          <ac:picMkLst>
            <pc:docMk/>
            <pc:sldMk cId="1752816847" sldId="6342"/>
            <ac:picMk id="5" creationId="{49279D49-5E4F-428C-9730-A436C48F5DED}"/>
          </ac:picMkLst>
        </pc:picChg>
      </pc:sldChg>
      <pc:sldChg chg="addSp modSp add del mod">
        <pc:chgData name="Davide Colaci" userId="a1e8a326-0b7a-46fd-a681-414b6f813aaa" providerId="ADAL" clId="{8B195B6F-AF2B-4B91-BB59-1A3B48E7B284}" dt="2023-02-24T11:50:21.899" v="538" actId="47"/>
        <pc:sldMkLst>
          <pc:docMk/>
          <pc:sldMk cId="3548708818" sldId="6343"/>
        </pc:sldMkLst>
        <pc:picChg chg="add mod modCrop">
          <ac:chgData name="Davide Colaci" userId="a1e8a326-0b7a-46fd-a681-414b6f813aaa" providerId="ADAL" clId="{8B195B6F-AF2B-4B91-BB59-1A3B48E7B284}" dt="2023-02-24T11:35:56.879" v="386" actId="1076"/>
          <ac:picMkLst>
            <pc:docMk/>
            <pc:sldMk cId="3548708818" sldId="6343"/>
            <ac:picMk id="5" creationId="{5809BFFB-9BEC-4B91-B177-281631DF6F93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8:21.825" v="4659" actId="20577"/>
        <pc:sldMkLst>
          <pc:docMk/>
          <pc:sldMk cId="1410104141" sldId="6344"/>
        </pc:sldMkLst>
        <pc:spChg chg="add mod">
          <ac:chgData name="Davide Colaci" userId="a1e8a326-0b7a-46fd-a681-414b6f813aaa" providerId="ADAL" clId="{8B195B6F-AF2B-4B91-BB59-1A3B48E7B284}" dt="2023-02-24T11:50:56.231" v="553" actId="14100"/>
          <ac:spMkLst>
            <pc:docMk/>
            <pc:sldMk cId="1410104141" sldId="6344"/>
            <ac:spMk id="6" creationId="{85EC3D2F-C358-4026-9928-BCA6A7248782}"/>
          </ac:spMkLst>
        </pc:spChg>
        <pc:spChg chg="add mod">
          <ac:chgData name="Davide Colaci" userId="a1e8a326-0b7a-46fd-a681-414b6f813aaa" providerId="ADAL" clId="{8B195B6F-AF2B-4B91-BB59-1A3B48E7B284}" dt="2023-02-24T11:51:03.615" v="558" actId="14100"/>
          <ac:spMkLst>
            <pc:docMk/>
            <pc:sldMk cId="1410104141" sldId="6344"/>
            <ac:spMk id="7" creationId="{7607EFA2-963A-44A2-B72F-FFE9AF80997F}"/>
          </ac:spMkLst>
        </pc:spChg>
        <pc:spChg chg="add mod">
          <ac:chgData name="Davide Colaci" userId="a1e8a326-0b7a-46fd-a681-414b6f813aaa" providerId="ADAL" clId="{8B195B6F-AF2B-4B91-BB59-1A3B48E7B284}" dt="2023-02-24T14:54:08.373" v="3119" actId="20577"/>
          <ac:spMkLst>
            <pc:docMk/>
            <pc:sldMk cId="1410104141" sldId="6344"/>
            <ac:spMk id="8" creationId="{4E24FB3A-EC40-4605-BF9F-1EEC7B6C6918}"/>
          </ac:spMkLst>
        </pc:spChg>
        <pc:spChg chg="mod">
          <ac:chgData name="Davide Colaci" userId="a1e8a326-0b7a-46fd-a681-414b6f813aaa" providerId="ADAL" clId="{8B195B6F-AF2B-4B91-BB59-1A3B48E7B284}" dt="2023-02-24T15:08:21.825" v="4659" actId="20577"/>
          <ac:spMkLst>
            <pc:docMk/>
            <pc:sldMk cId="1410104141" sldId="6344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50:58.884" v="556" actId="1076"/>
          <ac:picMkLst>
            <pc:docMk/>
            <pc:sldMk cId="1410104141" sldId="6344"/>
            <ac:picMk id="5" creationId="{51720E0C-0177-4E57-9A37-62CECAA5C35A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8:10.138" v="4649" actId="790"/>
        <pc:sldMkLst>
          <pc:docMk/>
          <pc:sldMk cId="3269439743" sldId="6345"/>
        </pc:sldMkLst>
        <pc:spChg chg="add mod">
          <ac:chgData name="Davide Colaci" userId="a1e8a326-0b7a-46fd-a681-414b6f813aaa" providerId="ADAL" clId="{8B195B6F-AF2B-4B91-BB59-1A3B48E7B284}" dt="2023-02-24T11:51:23.279" v="561" actId="14100"/>
          <ac:spMkLst>
            <pc:docMk/>
            <pc:sldMk cId="3269439743" sldId="6345"/>
            <ac:spMk id="6" creationId="{CBCB7904-7D53-4F7B-8612-5695A1A7B146}"/>
          </ac:spMkLst>
        </pc:spChg>
        <pc:spChg chg="add mod">
          <ac:chgData name="Davide Colaci" userId="a1e8a326-0b7a-46fd-a681-414b6f813aaa" providerId="ADAL" clId="{8B195B6F-AF2B-4B91-BB59-1A3B48E7B284}" dt="2023-02-24T11:51:36.471" v="564" actId="14100"/>
          <ac:spMkLst>
            <pc:docMk/>
            <pc:sldMk cId="3269439743" sldId="6345"/>
            <ac:spMk id="7" creationId="{570B0576-6BEC-4B73-A274-1828E83BA365}"/>
          </ac:spMkLst>
        </pc:spChg>
        <pc:spChg chg="add mod">
          <ac:chgData name="Davide Colaci" userId="a1e8a326-0b7a-46fd-a681-414b6f813aaa" providerId="ADAL" clId="{8B195B6F-AF2B-4B91-BB59-1A3B48E7B284}" dt="2023-02-24T14:50:48.424" v="2734" actId="20577"/>
          <ac:spMkLst>
            <pc:docMk/>
            <pc:sldMk cId="3269439743" sldId="6345"/>
            <ac:spMk id="8" creationId="{0F1B7236-0ECD-43B3-9481-CC7273F584AE}"/>
          </ac:spMkLst>
        </pc:spChg>
        <pc:spChg chg="add mod">
          <ac:chgData name="Davide Colaci" userId="a1e8a326-0b7a-46fd-a681-414b6f813aaa" providerId="ADAL" clId="{8B195B6F-AF2B-4B91-BB59-1A3B48E7B284}" dt="2023-02-24T14:50:58.767" v="2736" actId="1038"/>
          <ac:spMkLst>
            <pc:docMk/>
            <pc:sldMk cId="3269439743" sldId="6345"/>
            <ac:spMk id="9" creationId="{48372235-28F3-4A8F-AD07-4E9AEFB41E7F}"/>
          </ac:spMkLst>
        </pc:spChg>
        <pc:spChg chg="mod">
          <ac:chgData name="Davide Colaci" userId="a1e8a326-0b7a-46fd-a681-414b6f813aaa" providerId="ADAL" clId="{8B195B6F-AF2B-4B91-BB59-1A3B48E7B284}" dt="2023-02-24T15:08:10.138" v="4649" actId="790"/>
          <ac:spMkLst>
            <pc:docMk/>
            <pc:sldMk cId="3269439743" sldId="6345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4:49:30.031" v="2581" actId="1076"/>
          <ac:picMkLst>
            <pc:docMk/>
            <pc:sldMk cId="3269439743" sldId="6345"/>
            <ac:picMk id="5" creationId="{9EF3461B-8A08-4C05-B0D2-BEDFF689AE22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8:15.160" v="4650"/>
        <pc:sldMkLst>
          <pc:docMk/>
          <pc:sldMk cId="2916392754" sldId="6346"/>
        </pc:sldMkLst>
        <pc:spChg chg="add mod">
          <ac:chgData name="Davide Colaci" userId="a1e8a326-0b7a-46fd-a681-414b6f813aaa" providerId="ADAL" clId="{8B195B6F-AF2B-4B91-BB59-1A3B48E7B284}" dt="2023-02-24T11:51:44.495" v="567" actId="14100"/>
          <ac:spMkLst>
            <pc:docMk/>
            <pc:sldMk cId="2916392754" sldId="6346"/>
            <ac:spMk id="7" creationId="{9D2B2CB0-E0E4-4B85-9ADA-DF9F220FD96D}"/>
          </ac:spMkLst>
        </pc:spChg>
        <pc:spChg chg="add mod">
          <ac:chgData name="Davide Colaci" userId="a1e8a326-0b7a-46fd-a681-414b6f813aaa" providerId="ADAL" clId="{8B195B6F-AF2B-4B91-BB59-1A3B48E7B284}" dt="2023-02-24T11:51:51.408" v="570" actId="14100"/>
          <ac:spMkLst>
            <pc:docMk/>
            <pc:sldMk cId="2916392754" sldId="6346"/>
            <ac:spMk id="8" creationId="{3AD97641-8003-49B0-9C6E-45DD5680C4D9}"/>
          </ac:spMkLst>
        </pc:spChg>
        <pc:spChg chg="add mod">
          <ac:chgData name="Davide Colaci" userId="a1e8a326-0b7a-46fd-a681-414b6f813aaa" providerId="ADAL" clId="{8B195B6F-AF2B-4B91-BB59-1A3B48E7B284}" dt="2023-02-24T14:51:42.154" v="2800" actId="20577"/>
          <ac:spMkLst>
            <pc:docMk/>
            <pc:sldMk cId="2916392754" sldId="6346"/>
            <ac:spMk id="9" creationId="{33C2A329-63D0-4FEC-9BAF-F679E6D5384B}"/>
          </ac:spMkLst>
        </pc:spChg>
        <pc:spChg chg="mod">
          <ac:chgData name="Davide Colaci" userId="a1e8a326-0b7a-46fd-a681-414b6f813aaa" providerId="ADAL" clId="{8B195B6F-AF2B-4B91-BB59-1A3B48E7B284}" dt="2023-02-24T15:08:15.160" v="4650"/>
          <ac:spMkLst>
            <pc:docMk/>
            <pc:sldMk cId="2916392754" sldId="6346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5:41.799" v="383" actId="1076"/>
          <ac:picMkLst>
            <pc:docMk/>
            <pc:sldMk cId="2916392754" sldId="6346"/>
            <ac:picMk id="5" creationId="{67650900-8378-486D-9FD3-0BE93EAA4478}"/>
          </ac:picMkLst>
        </pc:picChg>
        <pc:picChg chg="add del mod">
          <ac:chgData name="Davide Colaci" userId="a1e8a326-0b7a-46fd-a681-414b6f813aaa" providerId="ADAL" clId="{8B195B6F-AF2B-4B91-BB59-1A3B48E7B284}" dt="2023-02-24T11:20:23.768" v="250" actId="478"/>
          <ac:picMkLst>
            <pc:docMk/>
            <pc:sldMk cId="2916392754" sldId="6346"/>
            <ac:picMk id="6" creationId="{ED34E815-4275-4806-99E1-718EB3CDAC7D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9:07.811" v="4667"/>
        <pc:sldMkLst>
          <pc:docMk/>
          <pc:sldMk cId="2291915513" sldId="6347"/>
        </pc:sldMkLst>
        <pc:spChg chg="add mod">
          <ac:chgData name="Davide Colaci" userId="a1e8a326-0b7a-46fd-a681-414b6f813aaa" providerId="ADAL" clId="{8B195B6F-AF2B-4B91-BB59-1A3B48E7B284}" dt="2023-02-24T11:52:12.136" v="576" actId="14100"/>
          <ac:spMkLst>
            <pc:docMk/>
            <pc:sldMk cId="2291915513" sldId="6347"/>
            <ac:spMk id="6" creationId="{449C91DA-5DA2-4F91-97B2-A55751C4F98B}"/>
          </ac:spMkLst>
        </pc:spChg>
        <pc:spChg chg="add mod">
          <ac:chgData name="Davide Colaci" userId="a1e8a326-0b7a-46fd-a681-414b6f813aaa" providerId="ADAL" clId="{8B195B6F-AF2B-4B91-BB59-1A3B48E7B284}" dt="2023-02-24T14:53:51.200" v="3090" actId="20577"/>
          <ac:spMkLst>
            <pc:docMk/>
            <pc:sldMk cId="2291915513" sldId="6347"/>
            <ac:spMk id="7" creationId="{6FC1DFA0-94F5-44B4-BAEE-06B0547C6693}"/>
          </ac:spMkLst>
        </pc:spChg>
        <pc:spChg chg="mod">
          <ac:chgData name="Davide Colaci" userId="a1e8a326-0b7a-46fd-a681-414b6f813aaa" providerId="ADAL" clId="{8B195B6F-AF2B-4B91-BB59-1A3B48E7B284}" dt="2023-02-24T15:09:07.811" v="4667"/>
          <ac:spMkLst>
            <pc:docMk/>
            <pc:sldMk cId="2291915513" sldId="6347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5:32.172" v="381" actId="1076"/>
          <ac:picMkLst>
            <pc:docMk/>
            <pc:sldMk cId="2291915513" sldId="6347"/>
            <ac:picMk id="5" creationId="{98C181DF-CC04-4D61-9957-DE6812EA0951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9:12.064" v="4668"/>
        <pc:sldMkLst>
          <pc:docMk/>
          <pc:sldMk cId="3519849568" sldId="6348"/>
        </pc:sldMkLst>
        <pc:spChg chg="add mod">
          <ac:chgData name="Davide Colaci" userId="a1e8a326-0b7a-46fd-a681-414b6f813aaa" providerId="ADAL" clId="{8B195B6F-AF2B-4B91-BB59-1A3B48E7B284}" dt="2023-02-24T11:52:24.270" v="579" actId="14100"/>
          <ac:spMkLst>
            <pc:docMk/>
            <pc:sldMk cId="3519849568" sldId="6348"/>
            <ac:spMk id="7" creationId="{424E2E9B-1E4B-4BE5-88D9-866DDC351BE3}"/>
          </ac:spMkLst>
        </pc:spChg>
        <pc:spChg chg="add mod">
          <ac:chgData name="Davide Colaci" userId="a1e8a326-0b7a-46fd-a681-414b6f813aaa" providerId="ADAL" clId="{8B195B6F-AF2B-4B91-BB59-1A3B48E7B284}" dt="2023-02-24T14:56:22.806" v="3378" actId="20577"/>
          <ac:spMkLst>
            <pc:docMk/>
            <pc:sldMk cId="3519849568" sldId="6348"/>
            <ac:spMk id="8" creationId="{D0BCCDDF-A642-4665-B1FF-F0E52243DD13}"/>
          </ac:spMkLst>
        </pc:spChg>
        <pc:spChg chg="mod">
          <ac:chgData name="Davide Colaci" userId="a1e8a326-0b7a-46fd-a681-414b6f813aaa" providerId="ADAL" clId="{8B195B6F-AF2B-4B91-BB59-1A3B48E7B284}" dt="2023-02-24T15:09:12.064" v="4668"/>
          <ac:spMkLst>
            <pc:docMk/>
            <pc:sldMk cId="3519849568" sldId="6348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5:27.685" v="380" actId="1076"/>
          <ac:picMkLst>
            <pc:docMk/>
            <pc:sldMk cId="3519849568" sldId="6348"/>
            <ac:picMk id="5" creationId="{69273F20-3D07-4407-B5C9-97546FD7B3C5}"/>
          </ac:picMkLst>
        </pc:picChg>
        <pc:picChg chg="add del mod modCrop">
          <ac:chgData name="Davide Colaci" userId="a1e8a326-0b7a-46fd-a681-414b6f813aaa" providerId="ADAL" clId="{8B195B6F-AF2B-4B91-BB59-1A3B48E7B284}" dt="2023-02-24T11:21:27.031" v="259" actId="478"/>
          <ac:picMkLst>
            <pc:docMk/>
            <pc:sldMk cId="3519849568" sldId="6348"/>
            <ac:picMk id="6" creationId="{7526FD66-0D4E-49E5-AB3E-06278FEA1A3F}"/>
          </ac:picMkLst>
        </pc:picChg>
      </pc:sldChg>
      <pc:sldChg chg="addSp modSp add mod ord">
        <pc:chgData name="Davide Colaci" userId="a1e8a326-0b7a-46fd-a681-414b6f813aaa" providerId="ADAL" clId="{8B195B6F-AF2B-4B91-BB59-1A3B48E7B284}" dt="2023-02-24T15:09:53.082" v="4729"/>
        <pc:sldMkLst>
          <pc:docMk/>
          <pc:sldMk cId="159062117" sldId="6349"/>
        </pc:sldMkLst>
        <pc:spChg chg="add mod">
          <ac:chgData name="Davide Colaci" userId="a1e8a326-0b7a-46fd-a681-414b6f813aaa" providerId="ADAL" clId="{8B195B6F-AF2B-4B91-BB59-1A3B48E7B284}" dt="2023-02-24T11:53:12.182" v="592" actId="14100"/>
          <ac:spMkLst>
            <pc:docMk/>
            <pc:sldMk cId="159062117" sldId="6349"/>
            <ac:spMk id="6" creationId="{A662EDB0-283F-4E06-9D70-BAD3FE459DCB}"/>
          </ac:spMkLst>
        </pc:spChg>
        <pc:spChg chg="add mod">
          <ac:chgData name="Davide Colaci" userId="a1e8a326-0b7a-46fd-a681-414b6f813aaa" providerId="ADAL" clId="{8B195B6F-AF2B-4B91-BB59-1A3B48E7B284}" dt="2023-02-24T14:57:03.255" v="3491" actId="20577"/>
          <ac:spMkLst>
            <pc:docMk/>
            <pc:sldMk cId="159062117" sldId="6349"/>
            <ac:spMk id="7" creationId="{2943CCFF-7C2F-4976-A541-50BA9D278DB4}"/>
          </ac:spMkLst>
        </pc:spChg>
        <pc:spChg chg="mod">
          <ac:chgData name="Davide Colaci" userId="a1e8a326-0b7a-46fd-a681-414b6f813aaa" providerId="ADAL" clId="{8B195B6F-AF2B-4B91-BB59-1A3B48E7B284}" dt="2023-02-24T15:09:53.082" v="4729"/>
          <ac:spMkLst>
            <pc:docMk/>
            <pc:sldMk cId="159062117" sldId="6349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5:02.181" v="377" actId="1076"/>
          <ac:picMkLst>
            <pc:docMk/>
            <pc:sldMk cId="159062117" sldId="6349"/>
            <ac:picMk id="5" creationId="{9393C89A-329C-49DE-918F-48FB44300E72}"/>
          </ac:picMkLst>
        </pc:picChg>
      </pc:sldChg>
      <pc:sldChg chg="addSp modSp add del ord">
        <pc:chgData name="Davide Colaci" userId="a1e8a326-0b7a-46fd-a681-414b6f813aaa" providerId="ADAL" clId="{8B195B6F-AF2B-4B91-BB59-1A3B48E7B284}" dt="2023-02-24T11:08:49.817" v="128" actId="47"/>
        <pc:sldMkLst>
          <pc:docMk/>
          <pc:sldMk cId="1115971108" sldId="6350"/>
        </pc:sldMkLst>
        <pc:picChg chg="add mod">
          <ac:chgData name="Davide Colaci" userId="a1e8a326-0b7a-46fd-a681-414b6f813aaa" providerId="ADAL" clId="{8B195B6F-AF2B-4B91-BB59-1A3B48E7B284}" dt="2023-02-24T11:07:42.038" v="74"/>
          <ac:picMkLst>
            <pc:docMk/>
            <pc:sldMk cId="1115971108" sldId="6350"/>
            <ac:picMk id="5" creationId="{3F25DE2C-3F73-475D-8932-C9A70FBD5993}"/>
          </ac:picMkLst>
        </pc:picChg>
      </pc:sldChg>
      <pc:sldChg chg="addSp modSp add mod">
        <pc:chgData name="Davide Colaci" userId="a1e8a326-0b7a-46fd-a681-414b6f813aaa" providerId="ADAL" clId="{8B195B6F-AF2B-4B91-BB59-1A3B48E7B284}" dt="2023-02-24T15:09:42.606" v="4728" actId="20577"/>
        <pc:sldMkLst>
          <pc:docMk/>
          <pc:sldMk cId="2692736037" sldId="6351"/>
        </pc:sldMkLst>
        <pc:spChg chg="add mod">
          <ac:chgData name="Davide Colaci" userId="a1e8a326-0b7a-46fd-a681-414b6f813aaa" providerId="ADAL" clId="{8B195B6F-AF2B-4B91-BB59-1A3B48E7B284}" dt="2023-02-24T11:53:02.528" v="588" actId="1076"/>
          <ac:spMkLst>
            <pc:docMk/>
            <pc:sldMk cId="2692736037" sldId="6351"/>
            <ac:spMk id="6" creationId="{7BE6AE70-C7F5-44D8-8439-1C5D2DE839BB}"/>
          </ac:spMkLst>
        </pc:spChg>
        <pc:spChg chg="add mod">
          <ac:chgData name="Davide Colaci" userId="a1e8a326-0b7a-46fd-a681-414b6f813aaa" providerId="ADAL" clId="{8B195B6F-AF2B-4B91-BB59-1A3B48E7B284}" dt="2023-02-24T14:56:53.819" v="3466" actId="20577"/>
          <ac:spMkLst>
            <pc:docMk/>
            <pc:sldMk cId="2692736037" sldId="6351"/>
            <ac:spMk id="7" creationId="{6AC93735-6E48-4858-8364-2AD5B139650C}"/>
          </ac:spMkLst>
        </pc:spChg>
        <pc:spChg chg="mod">
          <ac:chgData name="Davide Colaci" userId="a1e8a326-0b7a-46fd-a681-414b6f813aaa" providerId="ADAL" clId="{8B195B6F-AF2B-4B91-BB59-1A3B48E7B284}" dt="2023-02-24T15:09:42.606" v="4728" actId="20577"/>
          <ac:spMkLst>
            <pc:docMk/>
            <pc:sldMk cId="2692736037" sldId="6351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52:44.324" v="585" actId="1076"/>
          <ac:picMkLst>
            <pc:docMk/>
            <pc:sldMk cId="2692736037" sldId="6351"/>
            <ac:picMk id="5" creationId="{24A3A656-B4B2-47D5-838B-2651124A2F26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9:56.062" v="4730"/>
        <pc:sldMkLst>
          <pc:docMk/>
          <pc:sldMk cId="2669148363" sldId="6352"/>
        </pc:sldMkLst>
        <pc:spChg chg="add mod">
          <ac:chgData name="Davide Colaci" userId="a1e8a326-0b7a-46fd-a681-414b6f813aaa" providerId="ADAL" clId="{8B195B6F-AF2B-4B91-BB59-1A3B48E7B284}" dt="2023-02-24T11:53:21.631" v="596" actId="14100"/>
          <ac:spMkLst>
            <pc:docMk/>
            <pc:sldMk cId="2669148363" sldId="6352"/>
            <ac:spMk id="10" creationId="{17A7FA18-95CB-440C-A3AB-E4524F179C98}"/>
          </ac:spMkLst>
        </pc:spChg>
        <pc:spChg chg="add mod">
          <ac:chgData name="Davide Colaci" userId="a1e8a326-0b7a-46fd-a681-414b6f813aaa" providerId="ADAL" clId="{8B195B6F-AF2B-4B91-BB59-1A3B48E7B284}" dt="2023-02-24T11:53:27.887" v="599" actId="14100"/>
          <ac:spMkLst>
            <pc:docMk/>
            <pc:sldMk cId="2669148363" sldId="6352"/>
            <ac:spMk id="11" creationId="{E85ACE77-6799-4EA3-8FFB-217C57D59297}"/>
          </ac:spMkLst>
        </pc:spChg>
        <pc:spChg chg="add mod">
          <ac:chgData name="Davide Colaci" userId="a1e8a326-0b7a-46fd-a681-414b6f813aaa" providerId="ADAL" clId="{8B195B6F-AF2B-4B91-BB59-1A3B48E7B284}" dt="2023-02-24T14:57:32.910" v="3579" actId="20577"/>
          <ac:spMkLst>
            <pc:docMk/>
            <pc:sldMk cId="2669148363" sldId="6352"/>
            <ac:spMk id="12" creationId="{1E410CD8-86B4-4BA8-B4F5-B92CB3497473}"/>
          </ac:spMkLst>
        </pc:spChg>
        <pc:spChg chg="mod">
          <ac:chgData name="Davide Colaci" userId="a1e8a326-0b7a-46fd-a681-414b6f813aaa" providerId="ADAL" clId="{8B195B6F-AF2B-4B91-BB59-1A3B48E7B284}" dt="2023-02-24T15:09:56.062" v="4730"/>
          <ac:spMkLst>
            <pc:docMk/>
            <pc:sldMk cId="2669148363" sldId="6352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3:47.889" v="370" actId="1076"/>
          <ac:picMkLst>
            <pc:docMk/>
            <pc:sldMk cId="2669148363" sldId="6352"/>
            <ac:picMk id="5" creationId="{321BD4A0-DF0A-438F-859A-47ED75AEA964}"/>
          </ac:picMkLst>
        </pc:picChg>
        <pc:picChg chg="add del mod">
          <ac:chgData name="Davide Colaci" userId="a1e8a326-0b7a-46fd-a681-414b6f813aaa" providerId="ADAL" clId="{8B195B6F-AF2B-4B91-BB59-1A3B48E7B284}" dt="2023-02-24T11:07:56.094" v="83"/>
          <ac:picMkLst>
            <pc:docMk/>
            <pc:sldMk cId="2669148363" sldId="6352"/>
            <ac:picMk id="6" creationId="{5E3737B0-D2CB-4E05-9582-F90D59462632}"/>
          </ac:picMkLst>
        </pc:picChg>
        <pc:picChg chg="add del mod">
          <ac:chgData name="Davide Colaci" userId="a1e8a326-0b7a-46fd-a681-414b6f813aaa" providerId="ADAL" clId="{8B195B6F-AF2B-4B91-BB59-1A3B48E7B284}" dt="2023-02-24T11:07:55.592" v="82"/>
          <ac:picMkLst>
            <pc:docMk/>
            <pc:sldMk cId="2669148363" sldId="6352"/>
            <ac:picMk id="7" creationId="{F7E45FA7-9A71-4166-9CDE-45F61F9A7401}"/>
          </ac:picMkLst>
        </pc:picChg>
        <pc:picChg chg="add del mod">
          <ac:chgData name="Davide Colaci" userId="a1e8a326-0b7a-46fd-a681-414b6f813aaa" providerId="ADAL" clId="{8B195B6F-AF2B-4B91-BB59-1A3B48E7B284}" dt="2023-02-24T11:07:55.372" v="81"/>
          <ac:picMkLst>
            <pc:docMk/>
            <pc:sldMk cId="2669148363" sldId="6352"/>
            <ac:picMk id="8" creationId="{9CD4F875-7676-4955-A59B-8D3479D28919}"/>
          </ac:picMkLst>
        </pc:picChg>
        <pc:picChg chg="add del mod">
          <ac:chgData name="Davide Colaci" userId="a1e8a326-0b7a-46fd-a681-414b6f813aaa" providerId="ADAL" clId="{8B195B6F-AF2B-4B91-BB59-1A3B48E7B284}" dt="2023-02-24T11:07:55.174" v="80"/>
          <ac:picMkLst>
            <pc:docMk/>
            <pc:sldMk cId="2669148363" sldId="6352"/>
            <ac:picMk id="9" creationId="{6808F193-873A-4294-98A2-4AE1D0619BFB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9:58.238" v="4731"/>
        <pc:sldMkLst>
          <pc:docMk/>
          <pc:sldMk cId="1843971357" sldId="6353"/>
        </pc:sldMkLst>
        <pc:spChg chg="add mod">
          <ac:chgData name="Davide Colaci" userId="a1e8a326-0b7a-46fd-a681-414b6f813aaa" providerId="ADAL" clId="{8B195B6F-AF2B-4B91-BB59-1A3B48E7B284}" dt="2023-02-24T11:53:35.894" v="602" actId="14100"/>
          <ac:spMkLst>
            <pc:docMk/>
            <pc:sldMk cId="1843971357" sldId="6353"/>
            <ac:spMk id="7" creationId="{93FEB192-7983-45A5-9A1A-D6BA9B694881}"/>
          </ac:spMkLst>
        </pc:spChg>
        <pc:spChg chg="add mod">
          <ac:chgData name="Davide Colaci" userId="a1e8a326-0b7a-46fd-a681-414b6f813aaa" providerId="ADAL" clId="{8B195B6F-AF2B-4B91-BB59-1A3B48E7B284}" dt="2023-02-24T11:53:46.511" v="607" actId="14100"/>
          <ac:spMkLst>
            <pc:docMk/>
            <pc:sldMk cId="1843971357" sldId="6353"/>
            <ac:spMk id="8" creationId="{D73665C1-7CA3-438D-830F-D79DD4550912}"/>
          </ac:spMkLst>
        </pc:spChg>
        <pc:spChg chg="add mod">
          <ac:chgData name="Davide Colaci" userId="a1e8a326-0b7a-46fd-a681-414b6f813aaa" providerId="ADAL" clId="{8B195B6F-AF2B-4B91-BB59-1A3B48E7B284}" dt="2023-02-24T14:57:47.260" v="3610" actId="20577"/>
          <ac:spMkLst>
            <pc:docMk/>
            <pc:sldMk cId="1843971357" sldId="6353"/>
            <ac:spMk id="9" creationId="{B71465C4-39E0-47DC-859E-3F0E7CA17D51}"/>
          </ac:spMkLst>
        </pc:spChg>
        <pc:spChg chg="mod">
          <ac:chgData name="Davide Colaci" userId="a1e8a326-0b7a-46fd-a681-414b6f813aaa" providerId="ADAL" clId="{8B195B6F-AF2B-4B91-BB59-1A3B48E7B284}" dt="2023-02-24T15:09:58.238" v="4731"/>
          <ac:spMkLst>
            <pc:docMk/>
            <pc:sldMk cId="1843971357" sldId="6353"/>
            <ac:spMk id="67" creationId="{00000000-0000-0000-0000-000000000000}"/>
          </ac:spMkLst>
        </pc:spChg>
        <pc:picChg chg="del">
          <ac:chgData name="Davide Colaci" userId="a1e8a326-0b7a-46fd-a681-414b6f813aaa" providerId="ADAL" clId="{8B195B6F-AF2B-4B91-BB59-1A3B48E7B284}" dt="2023-02-24T11:08:01.594" v="85" actId="478"/>
          <ac:picMkLst>
            <pc:docMk/>
            <pc:sldMk cId="1843971357" sldId="6353"/>
            <ac:picMk id="5" creationId="{321BD4A0-DF0A-438F-859A-47ED75AEA964}"/>
          </ac:picMkLst>
        </pc:picChg>
        <pc:picChg chg="add mod modCrop">
          <ac:chgData name="Davide Colaci" userId="a1e8a326-0b7a-46fd-a681-414b6f813aaa" providerId="ADAL" clId="{8B195B6F-AF2B-4B91-BB59-1A3B48E7B284}" dt="2023-02-24T11:33:42.240" v="369" actId="1076"/>
          <ac:picMkLst>
            <pc:docMk/>
            <pc:sldMk cId="1843971357" sldId="6353"/>
            <ac:picMk id="6" creationId="{AF931C23-4532-4779-B1E2-B84D2208AE77}"/>
          </ac:picMkLst>
        </pc:picChg>
      </pc:sldChg>
      <pc:sldChg chg="add del">
        <pc:chgData name="Davide Colaci" userId="a1e8a326-0b7a-46fd-a681-414b6f813aaa" providerId="ADAL" clId="{8B195B6F-AF2B-4B91-BB59-1A3B48E7B284}" dt="2023-02-24T11:08:22.724" v="107" actId="47"/>
        <pc:sldMkLst>
          <pc:docMk/>
          <pc:sldMk cId="1742875371" sldId="6354"/>
        </pc:sldMkLst>
      </pc:sldChg>
      <pc:sldChg chg="addSp modSp add del mod">
        <pc:chgData name="Davide Colaci" userId="a1e8a326-0b7a-46fd-a681-414b6f813aaa" providerId="ADAL" clId="{8B195B6F-AF2B-4B91-BB59-1A3B48E7B284}" dt="2023-02-24T11:53:59.364" v="611" actId="47"/>
        <pc:sldMkLst>
          <pc:docMk/>
          <pc:sldMk cId="2270175753" sldId="6354"/>
        </pc:sldMkLst>
        <pc:spChg chg="add mod">
          <ac:chgData name="Davide Colaci" userId="a1e8a326-0b7a-46fd-a681-414b6f813aaa" providerId="ADAL" clId="{8B195B6F-AF2B-4B91-BB59-1A3B48E7B284}" dt="2023-02-24T11:53:55.095" v="610" actId="14100"/>
          <ac:spMkLst>
            <pc:docMk/>
            <pc:sldMk cId="2270175753" sldId="6354"/>
            <ac:spMk id="6" creationId="{481FA485-5ECF-45BD-A328-1CBAA6BBBC88}"/>
          </ac:spMkLst>
        </pc:spChg>
        <pc:picChg chg="add mod modCrop">
          <ac:chgData name="Davide Colaci" userId="a1e8a326-0b7a-46fd-a681-414b6f813aaa" providerId="ADAL" clId="{8B195B6F-AF2B-4B91-BB59-1A3B48E7B284}" dt="2023-02-24T11:34:39.759" v="374" actId="1076"/>
          <ac:picMkLst>
            <pc:docMk/>
            <pc:sldMk cId="2270175753" sldId="6354"/>
            <ac:picMk id="5" creationId="{88EF6A35-A5AE-48B4-96FE-9F44FB16DD74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10:01.711" v="4732"/>
        <pc:sldMkLst>
          <pc:docMk/>
          <pc:sldMk cId="2584038385" sldId="6355"/>
        </pc:sldMkLst>
        <pc:spChg chg="add mod">
          <ac:chgData name="Davide Colaci" userId="a1e8a326-0b7a-46fd-a681-414b6f813aaa" providerId="ADAL" clId="{8B195B6F-AF2B-4B91-BB59-1A3B48E7B284}" dt="2023-02-24T11:54:07.959" v="614" actId="14100"/>
          <ac:spMkLst>
            <pc:docMk/>
            <pc:sldMk cId="2584038385" sldId="6355"/>
            <ac:spMk id="6" creationId="{01549ADC-9BE4-49FB-8E7E-5352FECC86B6}"/>
          </ac:spMkLst>
        </pc:spChg>
        <pc:spChg chg="add mod">
          <ac:chgData name="Davide Colaci" userId="a1e8a326-0b7a-46fd-a681-414b6f813aaa" providerId="ADAL" clId="{8B195B6F-AF2B-4B91-BB59-1A3B48E7B284}" dt="2023-02-24T11:54:18.282" v="617" actId="14100"/>
          <ac:spMkLst>
            <pc:docMk/>
            <pc:sldMk cId="2584038385" sldId="6355"/>
            <ac:spMk id="7" creationId="{B0316257-56D7-4A24-AE14-5CAE305F2A0A}"/>
          </ac:spMkLst>
        </pc:spChg>
        <pc:spChg chg="add mod">
          <ac:chgData name="Davide Colaci" userId="a1e8a326-0b7a-46fd-a681-414b6f813aaa" providerId="ADAL" clId="{8B195B6F-AF2B-4B91-BB59-1A3B48E7B284}" dt="2023-02-24T11:54:23.631" v="620" actId="14100"/>
          <ac:spMkLst>
            <pc:docMk/>
            <pc:sldMk cId="2584038385" sldId="6355"/>
            <ac:spMk id="8" creationId="{EDEF7602-A518-49A8-A8FF-2C34B17E6E9D}"/>
          </ac:spMkLst>
        </pc:spChg>
        <pc:spChg chg="add mod">
          <ac:chgData name="Davide Colaci" userId="a1e8a326-0b7a-46fd-a681-414b6f813aaa" providerId="ADAL" clId="{8B195B6F-AF2B-4B91-BB59-1A3B48E7B284}" dt="2023-02-24T11:54:33.488" v="624" actId="14100"/>
          <ac:spMkLst>
            <pc:docMk/>
            <pc:sldMk cId="2584038385" sldId="6355"/>
            <ac:spMk id="9" creationId="{90F9B521-581E-42C4-ABBB-AE04F8533C3E}"/>
          </ac:spMkLst>
        </pc:spChg>
        <pc:spChg chg="add del mod">
          <ac:chgData name="Davide Colaci" userId="a1e8a326-0b7a-46fd-a681-414b6f813aaa" providerId="ADAL" clId="{8B195B6F-AF2B-4B91-BB59-1A3B48E7B284}" dt="2023-02-24T11:54:56.404" v="629" actId="478"/>
          <ac:spMkLst>
            <pc:docMk/>
            <pc:sldMk cId="2584038385" sldId="6355"/>
            <ac:spMk id="10" creationId="{68CBC3D1-3F0B-49FC-BAE5-A5A6AA2FBBC9}"/>
          </ac:spMkLst>
        </pc:spChg>
        <pc:spChg chg="add mod">
          <ac:chgData name="Davide Colaci" userId="a1e8a326-0b7a-46fd-a681-414b6f813aaa" providerId="ADAL" clId="{8B195B6F-AF2B-4B91-BB59-1A3B48E7B284}" dt="2023-02-24T14:59:43.019" v="3827" actId="20577"/>
          <ac:spMkLst>
            <pc:docMk/>
            <pc:sldMk cId="2584038385" sldId="6355"/>
            <ac:spMk id="11" creationId="{A7A759F0-DE30-4049-B582-E972027872B6}"/>
          </ac:spMkLst>
        </pc:spChg>
        <pc:spChg chg="mod">
          <ac:chgData name="Davide Colaci" userId="a1e8a326-0b7a-46fd-a681-414b6f813aaa" providerId="ADAL" clId="{8B195B6F-AF2B-4B91-BB59-1A3B48E7B284}" dt="2023-02-24T15:10:01.711" v="4732"/>
          <ac:spMkLst>
            <pc:docMk/>
            <pc:sldMk cId="2584038385" sldId="6355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4:44.219" v="375" actId="1076"/>
          <ac:picMkLst>
            <pc:docMk/>
            <pc:sldMk cId="2584038385" sldId="6355"/>
            <ac:picMk id="5" creationId="{842A2FC8-0450-4026-8E2D-5E754BC973FB}"/>
          </ac:picMkLst>
        </pc:picChg>
      </pc:sldChg>
      <pc:sldChg chg="add del">
        <pc:chgData name="Davide Colaci" userId="a1e8a326-0b7a-46fd-a681-414b6f813aaa" providerId="ADAL" clId="{8B195B6F-AF2B-4B91-BB59-1A3B48E7B284}" dt="2023-02-24T11:08:22.724" v="107" actId="47"/>
        <pc:sldMkLst>
          <pc:docMk/>
          <pc:sldMk cId="3450362174" sldId="6355"/>
        </pc:sldMkLst>
      </pc:sldChg>
      <pc:sldChg chg="add del">
        <pc:chgData name="Davide Colaci" userId="a1e8a326-0b7a-46fd-a681-414b6f813aaa" providerId="ADAL" clId="{8B195B6F-AF2B-4B91-BB59-1A3B48E7B284}" dt="2023-02-24T11:08:22.724" v="107" actId="47"/>
        <pc:sldMkLst>
          <pc:docMk/>
          <pc:sldMk cId="19068820" sldId="6356"/>
        </pc:sldMkLst>
      </pc:sldChg>
      <pc:sldChg chg="addSp modSp add mod">
        <pc:chgData name="Davide Colaci" userId="a1e8a326-0b7a-46fd-a681-414b6f813aaa" providerId="ADAL" clId="{8B195B6F-AF2B-4B91-BB59-1A3B48E7B284}" dt="2023-02-24T15:10:05.694" v="4733"/>
        <pc:sldMkLst>
          <pc:docMk/>
          <pc:sldMk cId="2240838237" sldId="6356"/>
        </pc:sldMkLst>
        <pc:spChg chg="add mod">
          <ac:chgData name="Davide Colaci" userId="a1e8a326-0b7a-46fd-a681-414b6f813aaa" providerId="ADAL" clId="{8B195B6F-AF2B-4B91-BB59-1A3B48E7B284}" dt="2023-02-24T11:55:09.262" v="632" actId="14100"/>
          <ac:spMkLst>
            <pc:docMk/>
            <pc:sldMk cId="2240838237" sldId="6356"/>
            <ac:spMk id="6" creationId="{4C042A56-A688-4395-AC16-349E2E6FB287}"/>
          </ac:spMkLst>
        </pc:spChg>
        <pc:spChg chg="add mod">
          <ac:chgData name="Davide Colaci" userId="a1e8a326-0b7a-46fd-a681-414b6f813aaa" providerId="ADAL" clId="{8B195B6F-AF2B-4B91-BB59-1A3B48E7B284}" dt="2023-02-24T14:59:58.939" v="3850" actId="20577"/>
          <ac:spMkLst>
            <pc:docMk/>
            <pc:sldMk cId="2240838237" sldId="6356"/>
            <ac:spMk id="7" creationId="{776A556B-8EA8-4E98-82DF-9F580C8201E4}"/>
          </ac:spMkLst>
        </pc:spChg>
        <pc:spChg chg="mod">
          <ac:chgData name="Davide Colaci" userId="a1e8a326-0b7a-46fd-a681-414b6f813aaa" providerId="ADAL" clId="{8B195B6F-AF2B-4B91-BB59-1A3B48E7B284}" dt="2023-02-24T15:10:05.694" v="4733"/>
          <ac:spMkLst>
            <pc:docMk/>
            <pc:sldMk cId="2240838237" sldId="6356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4:48.531" v="376" actId="1076"/>
          <ac:picMkLst>
            <pc:docMk/>
            <pc:sldMk cId="2240838237" sldId="6356"/>
            <ac:picMk id="5" creationId="{5ED008A0-62D4-43B5-AE8B-5E34E7C4400C}"/>
          </ac:picMkLst>
        </pc:picChg>
      </pc:sldChg>
      <pc:sldChg chg="addSp modSp add del mod">
        <pc:chgData name="Davide Colaci" userId="a1e8a326-0b7a-46fd-a681-414b6f813aaa" providerId="ADAL" clId="{8B195B6F-AF2B-4B91-BB59-1A3B48E7B284}" dt="2023-02-24T11:55:15.023" v="633" actId="47"/>
        <pc:sldMkLst>
          <pc:docMk/>
          <pc:sldMk cId="41952321" sldId="6357"/>
        </pc:sldMkLst>
        <pc:picChg chg="add mod modCrop">
          <ac:chgData name="Davide Colaci" userId="a1e8a326-0b7a-46fd-a681-414b6f813aaa" providerId="ADAL" clId="{8B195B6F-AF2B-4B91-BB59-1A3B48E7B284}" dt="2023-02-24T11:34:21.509" v="373" actId="1076"/>
          <ac:picMkLst>
            <pc:docMk/>
            <pc:sldMk cId="41952321" sldId="6357"/>
            <ac:picMk id="5" creationId="{356E51E4-9842-43AE-97A3-C102CD6F561A}"/>
          </ac:picMkLst>
        </pc:picChg>
      </pc:sldChg>
      <pc:sldChg chg="add del">
        <pc:chgData name="Davide Colaci" userId="a1e8a326-0b7a-46fd-a681-414b6f813aaa" providerId="ADAL" clId="{8B195B6F-AF2B-4B91-BB59-1A3B48E7B284}" dt="2023-02-24T11:08:22.724" v="107" actId="47"/>
        <pc:sldMkLst>
          <pc:docMk/>
          <pc:sldMk cId="1735701651" sldId="6357"/>
        </pc:sldMkLst>
      </pc:sldChg>
      <pc:sldChg chg="addSp modSp add mod">
        <pc:chgData name="Davide Colaci" userId="a1e8a326-0b7a-46fd-a681-414b6f813aaa" providerId="ADAL" clId="{8B195B6F-AF2B-4B91-BB59-1A3B48E7B284}" dt="2023-02-24T15:10:10.010" v="4734"/>
        <pc:sldMkLst>
          <pc:docMk/>
          <pc:sldMk cId="693588165" sldId="6358"/>
        </pc:sldMkLst>
        <pc:spChg chg="add mod">
          <ac:chgData name="Davide Colaci" userId="a1e8a326-0b7a-46fd-a681-414b6f813aaa" providerId="ADAL" clId="{8B195B6F-AF2B-4B91-BB59-1A3B48E7B284}" dt="2023-02-24T11:55:30.496" v="636" actId="14100"/>
          <ac:spMkLst>
            <pc:docMk/>
            <pc:sldMk cId="693588165" sldId="6358"/>
            <ac:spMk id="6" creationId="{0C67640C-C325-40CD-883C-ED0F15FADEE5}"/>
          </ac:spMkLst>
        </pc:spChg>
        <pc:spChg chg="add mod">
          <ac:chgData name="Davide Colaci" userId="a1e8a326-0b7a-46fd-a681-414b6f813aaa" providerId="ADAL" clId="{8B195B6F-AF2B-4B91-BB59-1A3B48E7B284}" dt="2023-02-24T15:00:29.065" v="3931" actId="20577"/>
          <ac:spMkLst>
            <pc:docMk/>
            <pc:sldMk cId="693588165" sldId="6358"/>
            <ac:spMk id="7" creationId="{16E28794-6B8A-45A9-9A78-03EF7031E33F}"/>
          </ac:spMkLst>
        </pc:spChg>
        <pc:spChg chg="mod">
          <ac:chgData name="Davide Colaci" userId="a1e8a326-0b7a-46fd-a681-414b6f813aaa" providerId="ADAL" clId="{8B195B6F-AF2B-4B91-BB59-1A3B48E7B284}" dt="2023-02-24T15:10:10.010" v="4734"/>
          <ac:spMkLst>
            <pc:docMk/>
            <pc:sldMk cId="693588165" sldId="6358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4:16.549" v="372" actId="1076"/>
          <ac:picMkLst>
            <pc:docMk/>
            <pc:sldMk cId="693588165" sldId="6358"/>
            <ac:picMk id="5" creationId="{004B9593-4F9C-456F-9D1D-F5DF6EC8AC53}"/>
          </ac:picMkLst>
        </pc:picChg>
      </pc:sldChg>
      <pc:sldChg chg="add del">
        <pc:chgData name="Davide Colaci" userId="a1e8a326-0b7a-46fd-a681-414b6f813aaa" providerId="ADAL" clId="{8B195B6F-AF2B-4B91-BB59-1A3B48E7B284}" dt="2023-02-24T11:08:22.724" v="107" actId="47"/>
        <pc:sldMkLst>
          <pc:docMk/>
          <pc:sldMk cId="3522667767" sldId="6358"/>
        </pc:sldMkLst>
      </pc:sldChg>
      <pc:sldChg chg="add del">
        <pc:chgData name="Davide Colaci" userId="a1e8a326-0b7a-46fd-a681-414b6f813aaa" providerId="ADAL" clId="{8B195B6F-AF2B-4B91-BB59-1A3B48E7B284}" dt="2023-02-24T11:08:22.724" v="107" actId="47"/>
        <pc:sldMkLst>
          <pc:docMk/>
          <pc:sldMk cId="1645656454" sldId="6359"/>
        </pc:sldMkLst>
      </pc:sldChg>
      <pc:sldChg chg="addSp modSp add mod">
        <pc:chgData name="Davide Colaci" userId="a1e8a326-0b7a-46fd-a681-414b6f813aaa" providerId="ADAL" clId="{8B195B6F-AF2B-4B91-BB59-1A3B48E7B284}" dt="2023-02-24T15:10:12.924" v="4735"/>
        <pc:sldMkLst>
          <pc:docMk/>
          <pc:sldMk cId="2364099160" sldId="6359"/>
        </pc:sldMkLst>
        <pc:spChg chg="add mod">
          <ac:chgData name="Davide Colaci" userId="a1e8a326-0b7a-46fd-a681-414b6f813aaa" providerId="ADAL" clId="{8B195B6F-AF2B-4B91-BB59-1A3B48E7B284}" dt="2023-02-24T11:55:42.850" v="639" actId="14100"/>
          <ac:spMkLst>
            <pc:docMk/>
            <pc:sldMk cId="2364099160" sldId="6359"/>
            <ac:spMk id="6" creationId="{52C4B3C6-4FCA-4955-8AEF-5E998E7C2684}"/>
          </ac:spMkLst>
        </pc:spChg>
        <pc:spChg chg="add mod">
          <ac:chgData name="Davide Colaci" userId="a1e8a326-0b7a-46fd-a681-414b6f813aaa" providerId="ADAL" clId="{8B195B6F-AF2B-4B91-BB59-1A3B48E7B284}" dt="2023-02-24T15:01:04.384" v="4023" actId="20577"/>
          <ac:spMkLst>
            <pc:docMk/>
            <pc:sldMk cId="2364099160" sldId="6359"/>
            <ac:spMk id="7" creationId="{DE5B9556-F196-4CD2-A200-0A1FEA661213}"/>
          </ac:spMkLst>
        </pc:spChg>
        <pc:spChg chg="mod">
          <ac:chgData name="Davide Colaci" userId="a1e8a326-0b7a-46fd-a681-414b6f813aaa" providerId="ADAL" clId="{8B195B6F-AF2B-4B91-BB59-1A3B48E7B284}" dt="2023-02-24T15:10:12.924" v="4735"/>
          <ac:spMkLst>
            <pc:docMk/>
            <pc:sldMk cId="2364099160" sldId="6359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4:11.584" v="371" actId="1076"/>
          <ac:picMkLst>
            <pc:docMk/>
            <pc:sldMk cId="2364099160" sldId="6359"/>
            <ac:picMk id="5" creationId="{ABAEB5FB-5A63-44F1-B4FC-2757E7DDC9CD}"/>
          </ac:picMkLst>
        </pc:picChg>
      </pc:sldChg>
      <pc:sldChg chg="add del">
        <pc:chgData name="Davide Colaci" userId="a1e8a326-0b7a-46fd-a681-414b6f813aaa" providerId="ADAL" clId="{8B195B6F-AF2B-4B91-BB59-1A3B48E7B284}" dt="2023-02-24T11:08:22.724" v="107" actId="47"/>
        <pc:sldMkLst>
          <pc:docMk/>
          <pc:sldMk cId="2234022028" sldId="6360"/>
        </pc:sldMkLst>
      </pc:sldChg>
      <pc:sldChg chg="addSp modSp add mod">
        <pc:chgData name="Davide Colaci" userId="a1e8a326-0b7a-46fd-a681-414b6f813aaa" providerId="ADAL" clId="{8B195B6F-AF2B-4B91-BB59-1A3B48E7B284}" dt="2023-02-24T15:10:16.389" v="4736"/>
        <pc:sldMkLst>
          <pc:docMk/>
          <pc:sldMk cId="3395963903" sldId="6360"/>
        </pc:sldMkLst>
        <pc:spChg chg="add mod">
          <ac:chgData name="Davide Colaci" userId="a1e8a326-0b7a-46fd-a681-414b6f813aaa" providerId="ADAL" clId="{8B195B6F-AF2B-4B91-BB59-1A3B48E7B284}" dt="2023-02-24T11:55:52.548" v="642" actId="14100"/>
          <ac:spMkLst>
            <pc:docMk/>
            <pc:sldMk cId="3395963903" sldId="6360"/>
            <ac:spMk id="6" creationId="{C20AFC1D-B266-4BFF-9DCC-8DCEA4E98949}"/>
          </ac:spMkLst>
        </pc:spChg>
        <pc:spChg chg="add mod">
          <ac:chgData name="Davide Colaci" userId="a1e8a326-0b7a-46fd-a681-414b6f813aaa" providerId="ADAL" clId="{8B195B6F-AF2B-4B91-BB59-1A3B48E7B284}" dt="2023-02-24T11:56:06.883" v="649" actId="1036"/>
          <ac:spMkLst>
            <pc:docMk/>
            <pc:sldMk cId="3395963903" sldId="6360"/>
            <ac:spMk id="7" creationId="{AF8571BF-B75F-4AC0-BFBB-5B9D8B7BF239}"/>
          </ac:spMkLst>
        </pc:spChg>
        <pc:spChg chg="add mod">
          <ac:chgData name="Davide Colaci" userId="a1e8a326-0b7a-46fd-a681-414b6f813aaa" providerId="ADAL" clId="{8B195B6F-AF2B-4B91-BB59-1A3B48E7B284}" dt="2023-02-24T15:01:37.420" v="4131" actId="20577"/>
          <ac:spMkLst>
            <pc:docMk/>
            <pc:sldMk cId="3395963903" sldId="6360"/>
            <ac:spMk id="8" creationId="{7680988E-E8B4-4C43-BBE4-0E078B75FCCF}"/>
          </ac:spMkLst>
        </pc:spChg>
        <pc:spChg chg="mod">
          <ac:chgData name="Davide Colaci" userId="a1e8a326-0b7a-46fd-a681-414b6f813aaa" providerId="ADAL" clId="{8B195B6F-AF2B-4B91-BB59-1A3B48E7B284}" dt="2023-02-24T15:10:16.389" v="4736"/>
          <ac:spMkLst>
            <pc:docMk/>
            <pc:sldMk cId="3395963903" sldId="6360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2:56.726" v="366" actId="1076"/>
          <ac:picMkLst>
            <pc:docMk/>
            <pc:sldMk cId="3395963903" sldId="6360"/>
            <ac:picMk id="5" creationId="{54FD1382-CB46-4C37-8937-E3690E9183F6}"/>
          </ac:picMkLst>
        </pc:picChg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1059742180" sldId="6361"/>
        </pc:sldMkLst>
      </pc:sldChg>
      <pc:sldChg chg="addSp modSp add mod">
        <pc:chgData name="Davide Colaci" userId="a1e8a326-0b7a-46fd-a681-414b6f813aaa" providerId="ADAL" clId="{8B195B6F-AF2B-4B91-BB59-1A3B48E7B284}" dt="2023-02-24T15:10:28.951" v="4751" actId="20577"/>
        <pc:sldMkLst>
          <pc:docMk/>
          <pc:sldMk cId="3419513957" sldId="6361"/>
        </pc:sldMkLst>
        <pc:spChg chg="add mod">
          <ac:chgData name="Davide Colaci" userId="a1e8a326-0b7a-46fd-a681-414b6f813aaa" providerId="ADAL" clId="{8B195B6F-AF2B-4B91-BB59-1A3B48E7B284}" dt="2023-02-24T11:56:15.281" v="652" actId="14100"/>
          <ac:spMkLst>
            <pc:docMk/>
            <pc:sldMk cId="3419513957" sldId="6361"/>
            <ac:spMk id="6" creationId="{D25FFF92-B83D-41C8-A565-B25DE7C10E8F}"/>
          </ac:spMkLst>
        </pc:spChg>
        <pc:spChg chg="add mod">
          <ac:chgData name="Davide Colaci" userId="a1e8a326-0b7a-46fd-a681-414b6f813aaa" providerId="ADAL" clId="{8B195B6F-AF2B-4B91-BB59-1A3B48E7B284}" dt="2023-02-24T15:03:29.990" v="4405" actId="313"/>
          <ac:spMkLst>
            <pc:docMk/>
            <pc:sldMk cId="3419513957" sldId="6361"/>
            <ac:spMk id="7" creationId="{C890C5AF-355B-42C4-90DF-7C2AFCC0FD38}"/>
          </ac:spMkLst>
        </pc:spChg>
        <pc:spChg chg="mod">
          <ac:chgData name="Davide Colaci" userId="a1e8a326-0b7a-46fd-a681-414b6f813aaa" providerId="ADAL" clId="{8B195B6F-AF2B-4B91-BB59-1A3B48E7B284}" dt="2023-02-24T15:10:28.951" v="4751" actId="20577"/>
          <ac:spMkLst>
            <pc:docMk/>
            <pc:sldMk cId="3419513957" sldId="6361"/>
            <ac:spMk id="67" creationId="{00000000-0000-0000-0000-000000000000}"/>
          </ac:spMkLst>
        </pc:spChg>
        <pc:spChg chg="mod">
          <ac:chgData name="Davide Colaci" userId="a1e8a326-0b7a-46fd-a681-414b6f813aaa" providerId="ADAL" clId="{8B195B6F-AF2B-4B91-BB59-1A3B48E7B284}" dt="2023-02-24T11:32:05.277" v="361" actId="14100"/>
          <ac:spMkLst>
            <pc:docMk/>
            <pc:sldMk cId="3419513957" sldId="6361"/>
            <ac:spMk id="68" creationId="{00000000-0000-0000-0000-000000000000}"/>
          </ac:spMkLst>
        </pc:spChg>
        <pc:spChg chg="mod">
          <ac:chgData name="Davide Colaci" userId="a1e8a326-0b7a-46fd-a681-414b6f813aaa" providerId="ADAL" clId="{8B195B6F-AF2B-4B91-BB59-1A3B48E7B284}" dt="2023-02-24T11:32:05.277" v="361" actId="14100"/>
          <ac:spMkLst>
            <pc:docMk/>
            <pc:sldMk cId="3419513957" sldId="6361"/>
            <ac:spMk id="69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3:13.692" v="368" actId="1076"/>
          <ac:picMkLst>
            <pc:docMk/>
            <pc:sldMk cId="3419513957" sldId="6361"/>
            <ac:picMk id="5" creationId="{823FCA5F-599E-494E-A9A0-AF06721DFF82}"/>
          </ac:picMkLst>
        </pc:picChg>
      </pc:sldChg>
      <pc:sldChg chg="addSp modSp 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834482737" sldId="6362"/>
        </pc:sldMkLst>
        <pc:picChg chg="add mod">
          <ac:chgData name="Davide Colaci" userId="a1e8a326-0b7a-46fd-a681-414b6f813aaa" providerId="ADAL" clId="{8B195B6F-AF2B-4B91-BB59-1A3B48E7B284}" dt="2023-02-24T11:09:40.765" v="138"/>
          <ac:picMkLst>
            <pc:docMk/>
            <pc:sldMk cId="834482737" sldId="6362"/>
            <ac:picMk id="5" creationId="{7937472C-2402-42B8-BEE6-0B556962B7C8}"/>
          </ac:picMkLst>
        </pc:picChg>
      </pc:sldChg>
      <pc:sldChg chg="addSp delSp modSp add mod">
        <pc:chgData name="Davide Colaci" userId="a1e8a326-0b7a-46fd-a681-414b6f813aaa" providerId="ADAL" clId="{8B195B6F-AF2B-4B91-BB59-1A3B48E7B284}" dt="2023-02-24T15:09:03.557" v="4666"/>
        <pc:sldMkLst>
          <pc:docMk/>
          <pc:sldMk cId="1629143684" sldId="6362"/>
        </pc:sldMkLst>
        <pc:spChg chg="add mod">
          <ac:chgData name="Davide Colaci" userId="a1e8a326-0b7a-46fd-a681-414b6f813aaa" providerId="ADAL" clId="{8B195B6F-AF2B-4B91-BB59-1A3B48E7B284}" dt="2023-02-24T11:52:01.199" v="573" actId="14100"/>
          <ac:spMkLst>
            <pc:docMk/>
            <pc:sldMk cId="1629143684" sldId="6362"/>
            <ac:spMk id="9" creationId="{98D5B45C-285A-447F-9324-63B1AF28C8E3}"/>
          </ac:spMkLst>
        </pc:spChg>
        <pc:spChg chg="add mod">
          <ac:chgData name="Davide Colaci" userId="a1e8a326-0b7a-46fd-a681-414b6f813aaa" providerId="ADAL" clId="{8B195B6F-AF2B-4B91-BB59-1A3B48E7B284}" dt="2023-02-24T14:52:57.886" v="2963" actId="20577"/>
          <ac:spMkLst>
            <pc:docMk/>
            <pc:sldMk cId="1629143684" sldId="6362"/>
            <ac:spMk id="10" creationId="{BBE090D0-2081-42CF-9C59-8B4FA6DBCD1A}"/>
          </ac:spMkLst>
        </pc:spChg>
        <pc:spChg chg="mod">
          <ac:chgData name="Davide Colaci" userId="a1e8a326-0b7a-46fd-a681-414b6f813aaa" providerId="ADAL" clId="{8B195B6F-AF2B-4B91-BB59-1A3B48E7B284}" dt="2023-02-24T15:09:03.557" v="4666"/>
          <ac:spMkLst>
            <pc:docMk/>
            <pc:sldMk cId="1629143684" sldId="6362"/>
            <ac:spMk id="67" creationId="{00000000-0000-0000-0000-000000000000}"/>
          </ac:spMkLst>
        </pc:spChg>
        <pc:picChg chg="add mod modCrop">
          <ac:chgData name="Davide Colaci" userId="a1e8a326-0b7a-46fd-a681-414b6f813aaa" providerId="ADAL" clId="{8B195B6F-AF2B-4B91-BB59-1A3B48E7B284}" dt="2023-02-24T11:35:37.084" v="382" actId="1076"/>
          <ac:picMkLst>
            <pc:docMk/>
            <pc:sldMk cId="1629143684" sldId="6362"/>
            <ac:picMk id="3" creationId="{C545E825-40D9-4029-8C63-5A48F8FF4479}"/>
          </ac:picMkLst>
        </pc:picChg>
        <pc:picChg chg="del">
          <ac:chgData name="Davide Colaci" userId="a1e8a326-0b7a-46fd-a681-414b6f813aaa" providerId="ADAL" clId="{8B195B6F-AF2B-4B91-BB59-1A3B48E7B284}" dt="2023-02-24T11:18:48.759" v="242" actId="478"/>
          <ac:picMkLst>
            <pc:docMk/>
            <pc:sldMk cId="1629143684" sldId="6362"/>
            <ac:picMk id="5" creationId="{67650900-8378-486D-9FD3-0BE93EAA4478}"/>
          </ac:picMkLst>
        </pc:picChg>
        <pc:picChg chg="del">
          <ac:chgData name="Davide Colaci" userId="a1e8a326-0b7a-46fd-a681-414b6f813aaa" providerId="ADAL" clId="{8B195B6F-AF2B-4B91-BB59-1A3B48E7B284}" dt="2023-02-24T11:20:20.669" v="249" actId="478"/>
          <ac:picMkLst>
            <pc:docMk/>
            <pc:sldMk cId="1629143684" sldId="6362"/>
            <ac:picMk id="6" creationId="{ED34E815-4275-4806-99E1-718EB3CDAC7D}"/>
          </ac:picMkLst>
        </pc:picChg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2411807521" sldId="6362"/>
        </pc:sldMkLst>
      </pc:sldChg>
      <pc:sldChg chg="addSp modSp 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1040850846" sldId="6363"/>
        </pc:sldMkLst>
        <pc:picChg chg="add mod">
          <ac:chgData name="Davide Colaci" userId="a1e8a326-0b7a-46fd-a681-414b6f813aaa" providerId="ADAL" clId="{8B195B6F-AF2B-4B91-BB59-1A3B48E7B284}" dt="2023-02-24T11:09:47.125" v="139"/>
          <ac:picMkLst>
            <pc:docMk/>
            <pc:sldMk cId="1040850846" sldId="6363"/>
            <ac:picMk id="5" creationId="{353EE673-B96D-44AC-897E-94ABC9D98C42}"/>
          </ac:picMkLst>
        </pc:picChg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2290870070" sldId="6363"/>
        </pc:sldMkLst>
      </pc:sldChg>
      <pc:sldChg chg="addSp delSp modSp add mod">
        <pc:chgData name="Davide Colaci" userId="a1e8a326-0b7a-46fd-a681-414b6f813aaa" providerId="ADAL" clId="{8B195B6F-AF2B-4B91-BB59-1A3B48E7B284}" dt="2023-02-24T15:09:15.832" v="4669"/>
        <pc:sldMkLst>
          <pc:docMk/>
          <pc:sldMk cId="2959843384" sldId="6363"/>
        </pc:sldMkLst>
        <pc:spChg chg="add mod">
          <ac:chgData name="Davide Colaci" userId="a1e8a326-0b7a-46fd-a681-414b6f813aaa" providerId="ADAL" clId="{8B195B6F-AF2B-4B91-BB59-1A3B48E7B284}" dt="2023-02-24T11:52:35.095" v="582" actId="14100"/>
          <ac:spMkLst>
            <pc:docMk/>
            <pc:sldMk cId="2959843384" sldId="6363"/>
            <ac:spMk id="7" creationId="{12F6E714-B6EC-4C7A-B229-7C45C7C0E7AD}"/>
          </ac:spMkLst>
        </pc:spChg>
        <pc:spChg chg="add mod">
          <ac:chgData name="Davide Colaci" userId="a1e8a326-0b7a-46fd-a681-414b6f813aaa" providerId="ADAL" clId="{8B195B6F-AF2B-4B91-BB59-1A3B48E7B284}" dt="2023-02-24T14:56:17.929" v="3376" actId="20577"/>
          <ac:spMkLst>
            <pc:docMk/>
            <pc:sldMk cId="2959843384" sldId="6363"/>
            <ac:spMk id="8" creationId="{26CADAF4-44EE-4935-946C-9D8279D08C4F}"/>
          </ac:spMkLst>
        </pc:spChg>
        <pc:spChg chg="mod">
          <ac:chgData name="Davide Colaci" userId="a1e8a326-0b7a-46fd-a681-414b6f813aaa" providerId="ADAL" clId="{8B195B6F-AF2B-4B91-BB59-1A3B48E7B284}" dt="2023-02-24T15:09:15.832" v="4669"/>
          <ac:spMkLst>
            <pc:docMk/>
            <pc:sldMk cId="2959843384" sldId="6363"/>
            <ac:spMk id="67" creationId="{00000000-0000-0000-0000-000000000000}"/>
          </ac:spMkLst>
        </pc:spChg>
        <pc:picChg chg="del">
          <ac:chgData name="Davide Colaci" userId="a1e8a326-0b7a-46fd-a681-414b6f813aaa" providerId="ADAL" clId="{8B195B6F-AF2B-4B91-BB59-1A3B48E7B284}" dt="2023-02-24T11:21:28.800" v="260" actId="478"/>
          <ac:picMkLst>
            <pc:docMk/>
            <pc:sldMk cId="2959843384" sldId="6363"/>
            <ac:picMk id="5" creationId="{69273F20-3D07-4407-B5C9-97546FD7B3C5}"/>
          </ac:picMkLst>
        </pc:picChg>
        <pc:picChg chg="mod modCrop">
          <ac:chgData name="Davide Colaci" userId="a1e8a326-0b7a-46fd-a681-414b6f813aaa" providerId="ADAL" clId="{8B195B6F-AF2B-4B91-BB59-1A3B48E7B284}" dt="2023-02-24T11:35:23.065" v="379" actId="1076"/>
          <ac:picMkLst>
            <pc:docMk/>
            <pc:sldMk cId="2959843384" sldId="6363"/>
            <ac:picMk id="6" creationId="{7526FD66-0D4E-49E5-AB3E-06278FEA1A3F}"/>
          </ac:picMkLst>
        </pc:picChg>
      </pc:sldChg>
      <pc:sldChg chg="addSp modSp 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703058269" sldId="6364"/>
        </pc:sldMkLst>
        <pc:picChg chg="add mod">
          <ac:chgData name="Davide Colaci" userId="a1e8a326-0b7a-46fd-a681-414b6f813aaa" providerId="ADAL" clId="{8B195B6F-AF2B-4B91-BB59-1A3B48E7B284}" dt="2023-02-24T11:09:56.345" v="140"/>
          <ac:picMkLst>
            <pc:docMk/>
            <pc:sldMk cId="703058269" sldId="6364"/>
            <ac:picMk id="5" creationId="{E5F2D432-42F4-4AC0-8C35-1F8F9FD2D7F6}"/>
          </ac:picMkLst>
        </pc:picChg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3712144744" sldId="6364"/>
        </pc:sldMkLst>
      </pc:sldChg>
      <pc:sldChg chg="addSp modSp 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646138619" sldId="6365"/>
        </pc:sldMkLst>
        <pc:picChg chg="add mod">
          <ac:chgData name="Davide Colaci" userId="a1e8a326-0b7a-46fd-a681-414b6f813aaa" providerId="ADAL" clId="{8B195B6F-AF2B-4B91-BB59-1A3B48E7B284}" dt="2023-02-24T11:10:00.861" v="141"/>
          <ac:picMkLst>
            <pc:docMk/>
            <pc:sldMk cId="646138619" sldId="6365"/>
            <ac:picMk id="5" creationId="{8586613C-867C-44C7-910F-1C43A96E8AEB}"/>
          </ac:picMkLst>
        </pc:picChg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3733141136" sldId="6365"/>
        </pc:sldMkLst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1458775786" sldId="6366"/>
        </pc:sldMkLst>
      </pc:sldChg>
      <pc:sldChg chg="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3277034267" sldId="6366"/>
        </pc:sldMkLst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1119091592" sldId="6367"/>
        </pc:sldMkLst>
      </pc:sldChg>
      <pc:sldChg chg="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4068208111" sldId="6367"/>
        </pc:sldMkLst>
      </pc:sldChg>
      <pc:sldChg chg="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2111661887" sldId="6368"/>
        </pc:sldMkLst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4264377209" sldId="6368"/>
        </pc:sldMkLst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2621159550" sldId="6369"/>
        </pc:sldMkLst>
      </pc:sldChg>
      <pc:sldChg chg="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3732708276" sldId="6369"/>
        </pc:sldMkLst>
      </pc:sldChg>
      <pc:sldChg chg="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484495614" sldId="6370"/>
        </pc:sldMkLst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1765380395" sldId="6370"/>
        </pc:sldMkLst>
      </pc:sldChg>
      <pc:sldChg chg="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955835437" sldId="6371"/>
        </pc:sldMkLst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1511862241" sldId="6371"/>
        </pc:sldMkLst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94052680" sldId="6372"/>
        </pc:sldMkLst>
      </pc:sldChg>
      <pc:sldChg chg="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1702173824" sldId="6372"/>
        </pc:sldMkLst>
      </pc:sldChg>
      <pc:sldChg chg="add del">
        <pc:chgData name="Davide Colaci" userId="a1e8a326-0b7a-46fd-a681-414b6f813aaa" providerId="ADAL" clId="{8B195B6F-AF2B-4B91-BB59-1A3B48E7B284}" dt="2023-02-24T11:08:19.848" v="106" actId="47"/>
        <pc:sldMkLst>
          <pc:docMk/>
          <pc:sldMk cId="1064886430" sldId="6373"/>
        </pc:sldMkLst>
      </pc:sldChg>
      <pc:sldChg chg="add del">
        <pc:chgData name="Davide Colaci" userId="a1e8a326-0b7a-46fd-a681-414b6f813aaa" providerId="ADAL" clId="{8B195B6F-AF2B-4B91-BB59-1A3B48E7B284}" dt="2023-02-24T11:10:22.978" v="142" actId="47"/>
        <pc:sldMkLst>
          <pc:docMk/>
          <pc:sldMk cId="3009599464" sldId="63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F6F50-8899-47E1-B26D-BFE80E7E1042}" type="datetimeFigureOut">
              <a:rPr lang="fr-FR" smtClean="0"/>
              <a:t>24/02/2023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16F32-595F-448F-98C7-A637EEC9D0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91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58C773-9DBE-4835-9F88-E54A9ED674B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479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707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533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904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80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035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56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434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10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18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09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375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685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957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148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300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1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926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405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734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673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8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043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315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20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099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42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883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30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010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000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63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4102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79137" tIns="39568" rIns="79137" bIns="39568" numCol="1" anchor="t" anchorCtr="0" compatLnSpc="1">
            <a:prstTxWarp prst="textNoShape">
              <a:avLst/>
            </a:prstTxWarp>
          </a:bodyPr>
          <a:lstStyle/>
          <a:p>
            <a:endParaRPr lang="en-GB" sz="155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41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79137" tIns="39568" rIns="79137" bIns="39568" numCol="1" anchor="t" anchorCtr="0" compatLnSpc="1">
            <a:prstTxWarp prst="textNoShape">
              <a:avLst/>
            </a:prstTxWarp>
          </a:bodyPr>
          <a:lstStyle/>
          <a:p>
            <a:endParaRPr lang="en-GB" sz="155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78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 vert="horz" wrap="square" lIns="79137" tIns="39568" rIns="79137" bIns="39568" numCol="1" anchor="t" anchorCtr="0" compatLnSpc="1">
            <a:prstTxWarp prst="textNoShape">
              <a:avLst/>
            </a:prstTxWarp>
          </a:bodyPr>
          <a:lstStyle/>
          <a:p>
            <a:endParaRPr lang="en-GB" sz="1558"/>
          </a:p>
        </p:txBody>
      </p:sp>
    </p:spTree>
    <p:extLst>
      <p:ext uri="{BB962C8B-B14F-4D97-AF65-F5344CB8AC3E}">
        <p14:creationId xmlns:p14="http://schemas.microsoft.com/office/powerpoint/2010/main" val="18147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484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6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  <a:prstGeom prst="rect">
            <a:avLst/>
          </a:prstGeom>
        </p:spPr>
        <p:txBody>
          <a:bodyPr/>
          <a:lstStyle>
            <a:lvl1pPr marL="0" indent="0" algn="l" defTabSz="86145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38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86145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79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52507" indent="-152507" algn="l" defTabSz="86145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779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86145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93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3498" indent="-163498" algn="l" defTabSz="86145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693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00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510" y="0"/>
            <a:ext cx="12316216" cy="69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80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08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 noChangeAspect="1"/>
          </p:cNvSpPr>
          <p:nvPr userDrawn="1"/>
        </p:nvSpPr>
        <p:spPr>
          <a:xfrm>
            <a:off x="3851959" y="615950"/>
            <a:ext cx="7731797" cy="3575304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  <a:gd name="connsiteX0" fmla="*/ 3182 w 6753225"/>
              <a:gd name="connsiteY0" fmla="*/ 1312615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3182 w 6753225"/>
              <a:gd name="connsiteY4" fmla="*/ 1312615 h 3400425"/>
              <a:gd name="connsiteX0" fmla="*/ 3182 w 6753225"/>
              <a:gd name="connsiteY0" fmla="*/ 67426 h 2155236"/>
              <a:gd name="connsiteX1" fmla="*/ 6619689 w 6753225"/>
              <a:gd name="connsiteY1" fmla="*/ 0 h 2155236"/>
              <a:gd name="connsiteX2" fmla="*/ 6753225 w 6753225"/>
              <a:gd name="connsiteY2" fmla="*/ 2155236 h 2155236"/>
              <a:gd name="connsiteX3" fmla="*/ 0 w 6753225"/>
              <a:gd name="connsiteY3" fmla="*/ 2155236 h 2155236"/>
              <a:gd name="connsiteX4" fmla="*/ 3182 w 6753225"/>
              <a:gd name="connsiteY4" fmla="*/ 67426 h 2155236"/>
              <a:gd name="connsiteX0" fmla="*/ 3182 w 6769917"/>
              <a:gd name="connsiteY0" fmla="*/ 1306570 h 3394380"/>
              <a:gd name="connsiteX1" fmla="*/ 6769917 w 6769917"/>
              <a:gd name="connsiteY1" fmla="*/ 0 h 3394380"/>
              <a:gd name="connsiteX2" fmla="*/ 6753225 w 6769917"/>
              <a:gd name="connsiteY2" fmla="*/ 3394380 h 3394380"/>
              <a:gd name="connsiteX3" fmla="*/ 0 w 6769917"/>
              <a:gd name="connsiteY3" fmla="*/ 3394380 h 3394380"/>
              <a:gd name="connsiteX4" fmla="*/ 3182 w 6769917"/>
              <a:gd name="connsiteY4" fmla="*/ 1306570 h 3394380"/>
              <a:gd name="connsiteX0" fmla="*/ 223 w 6771131"/>
              <a:gd name="connsiteY0" fmla="*/ 1297504 h 3394380"/>
              <a:gd name="connsiteX1" fmla="*/ 6771131 w 6771131"/>
              <a:gd name="connsiteY1" fmla="*/ 0 h 3394380"/>
              <a:gd name="connsiteX2" fmla="*/ 6754439 w 6771131"/>
              <a:gd name="connsiteY2" fmla="*/ 3394380 h 3394380"/>
              <a:gd name="connsiteX3" fmla="*/ 1214 w 6771131"/>
              <a:gd name="connsiteY3" fmla="*/ 3394380 h 3394380"/>
              <a:gd name="connsiteX4" fmla="*/ 223 w 6771131"/>
              <a:gd name="connsiteY4" fmla="*/ 1297504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58493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69621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5185" h="3394380">
                <a:moveTo>
                  <a:pt x="105" y="1297505"/>
                </a:moveTo>
                <a:lnTo>
                  <a:pt x="6775185" y="0"/>
                </a:lnTo>
                <a:cubicBezTo>
                  <a:pt x="6773330" y="1131460"/>
                  <a:pt x="6771476" y="2262920"/>
                  <a:pt x="6769621" y="3394380"/>
                </a:cubicBezTo>
                <a:lnTo>
                  <a:pt x="5268" y="3394380"/>
                </a:lnTo>
                <a:cubicBezTo>
                  <a:pt x="6329" y="2698443"/>
                  <a:pt x="-956" y="1993442"/>
                  <a:pt x="105" y="129750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939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149215" y="2240280"/>
            <a:ext cx="722000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149215" y="3218688"/>
            <a:ext cx="7220000" cy="645742"/>
          </a:xfrm>
        </p:spPr>
        <p:txBody>
          <a:bodyPr/>
          <a:lstStyle>
            <a:lvl1pPr marL="0" indent="0" algn="l">
              <a:buNone/>
              <a:defRPr sz="1565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252">
                <a:solidFill>
                  <a:srgbClr val="404040"/>
                </a:solidFill>
              </a:defRPr>
            </a:lvl2pPr>
            <a:lvl3pPr marL="715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0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8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4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04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61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68" y="5339038"/>
            <a:ext cx="987038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9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031000" y="5748934"/>
            <a:ext cx="1311311" cy="7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3414" y="757504"/>
            <a:ext cx="7320000" cy="860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3414" y="1753200"/>
            <a:ext cx="7320000" cy="968400"/>
          </a:xfrm>
        </p:spPr>
        <p:txBody>
          <a:bodyPr/>
          <a:lstStyle>
            <a:lvl1pPr marL="0" indent="0" algn="l">
              <a:buNone/>
              <a:defRPr sz="2259">
                <a:solidFill>
                  <a:schemeClr val="bg2"/>
                </a:solidFill>
              </a:defRPr>
            </a:lvl1pPr>
            <a:lvl2pPr marL="0" indent="0" algn="l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2pPr>
            <a:lvl3pPr marL="1021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2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4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65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76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8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4" name="Group 6"/>
          <p:cNvGrpSpPr/>
          <p:nvPr userDrawn="1"/>
        </p:nvGrpSpPr>
        <p:grpSpPr>
          <a:xfrm>
            <a:off x="0" y="2403073"/>
            <a:ext cx="12192000" cy="3347943"/>
            <a:chOff x="0" y="2403072"/>
            <a:chExt cx="9144000" cy="3347943"/>
          </a:xfrm>
        </p:grpSpPr>
        <p:sp>
          <p:nvSpPr>
            <p:cNvPr id="13" name="Freeform 8"/>
            <p:cNvSpPr>
              <a:spLocks/>
            </p:cNvSpPr>
            <p:nvPr userDrawn="1"/>
          </p:nvSpPr>
          <p:spPr bwMode="gray">
            <a:xfrm>
              <a:off x="2279115" y="2403072"/>
              <a:ext cx="6864885" cy="2493085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21743"/>
              <a:endParaRPr lang="en-GB" sz="1988">
                <a:solidFill>
                  <a:srgbClr val="000000"/>
                </a:solidFill>
                <a:latin typeface="EYInterstate Light" pitchFamily="2" charset="0"/>
              </a:endParaRP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 userDrawn="1"/>
          </p:nvPicPr>
          <p:blipFill>
            <a:blip r:embed="rId3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08610"/>
              <a:ext cx="2289301" cy="1342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125138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7289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07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894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1201" y="6413445"/>
            <a:ext cx="4579200" cy="201600"/>
          </a:xfrm>
        </p:spPr>
        <p:txBody>
          <a:bodyPr/>
          <a:lstStyle/>
          <a:p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41465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44631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486" y="1025526"/>
            <a:ext cx="109728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602" b="1">
                <a:solidFill>
                  <a:schemeClr val="bg2"/>
                </a:solidFill>
                <a:latin typeface="EYInterstate Light" pitchFamily="2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30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4518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609601" y="1039813"/>
            <a:ext cx="109728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02172" tIns="51086" rIns="102172" bIns="51086" numCol="1" anchor="t" anchorCtr="0" compatLnSpc="1">
            <a:prstTxWarp prst="textNoShape">
              <a:avLst/>
            </a:prstTxWarp>
          </a:bodyPr>
          <a:lstStyle/>
          <a:p>
            <a:pPr defTabSz="1021743"/>
            <a:endParaRPr lang="en-GB" sz="1988">
              <a:solidFill>
                <a:srgbClr val="000000"/>
              </a:solidFill>
              <a:latin typeface="EYInterstate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39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4518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609601" y="1040401"/>
            <a:ext cx="109728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02172" tIns="51086" rIns="102172" bIns="51086" numCol="1" anchor="t" anchorCtr="0" compatLnSpc="1">
            <a:prstTxWarp prst="textNoShape">
              <a:avLst/>
            </a:prstTxWarp>
          </a:bodyPr>
          <a:lstStyle/>
          <a:p>
            <a:pPr defTabSz="1021743"/>
            <a:endParaRPr lang="en-GB" sz="1988">
              <a:solidFill>
                <a:srgbClr val="000000"/>
              </a:solidFill>
              <a:latin typeface="EYInterstate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2447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4518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1" y="1044000"/>
            <a:ext cx="10967399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2009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93010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46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78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25600"/>
            <a:ext cx="10972800" cy="4700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82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2637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591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1308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784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40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25600"/>
            <a:ext cx="10972800" cy="47000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08640">
              <a:defRPr/>
            </a:lvl2pPr>
            <a:lvl3pPr marL="617278">
              <a:defRPr/>
            </a:lvl3pPr>
            <a:lvl4pPr marL="925918">
              <a:defRPr/>
            </a:lvl4pPr>
            <a:lvl5pPr marL="123455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97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1" y="-5350"/>
            <a:ext cx="12191999" cy="699974"/>
          </a:xfrm>
          <a:custGeom>
            <a:avLst/>
            <a:gdLst>
              <a:gd name="connsiteX0" fmla="*/ 0 w 13311737"/>
              <a:gd name="connsiteY0" fmla="*/ 0 h 866821"/>
              <a:gd name="connsiteX1" fmla="*/ 13311737 w 13311737"/>
              <a:gd name="connsiteY1" fmla="*/ 0 h 866821"/>
              <a:gd name="connsiteX2" fmla="*/ 12860034 w 13311737"/>
              <a:gd name="connsiteY2" fmla="*/ 866821 h 866821"/>
              <a:gd name="connsiteX3" fmla="*/ 0 w 13311737"/>
              <a:gd name="connsiteY3" fmla="*/ 866821 h 866821"/>
              <a:gd name="connsiteX4" fmla="*/ 0 w 13311737"/>
              <a:gd name="connsiteY4" fmla="*/ 0 h 8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1737" h="866821">
                <a:moveTo>
                  <a:pt x="0" y="0"/>
                </a:moveTo>
                <a:lnTo>
                  <a:pt x="13311737" y="0"/>
                </a:lnTo>
                <a:lnTo>
                  <a:pt x="12860034" y="866821"/>
                </a:lnTo>
                <a:lnTo>
                  <a:pt x="0" y="866821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t" anchorCtr="0">
            <a:noAutofit/>
          </a:bodyPr>
          <a:lstStyle/>
          <a:p>
            <a:pPr marL="0" marR="0" lvl="0" indent="0" algn="ctr" defTabSz="7913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264" y="139158"/>
            <a:ext cx="10239969" cy="41095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24" b="0">
                <a:solidFill>
                  <a:srgbClr val="4B4B4B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Isosceles Triangle 17">
            <a:hlinkClick r:id="" action="ppaction://hlinkshowjump?jump=nextslide"/>
          </p:cNvPr>
          <p:cNvSpPr/>
          <p:nvPr userDrawn="1"/>
        </p:nvSpPr>
        <p:spPr>
          <a:xfrm rot="5400000">
            <a:off x="11695691" y="3303608"/>
            <a:ext cx="267836" cy="12055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038">
              <a:solidFill>
                <a:srgbClr val="000000"/>
              </a:solidFill>
            </a:endParaRPr>
          </a:p>
        </p:txBody>
      </p:sp>
      <p:sp>
        <p:nvSpPr>
          <p:cNvPr id="19" name="Isosceles Triangle 18">
            <a:hlinkClick r:id="" action="ppaction://hlinkshowjump?jump=previousslide"/>
          </p:cNvPr>
          <p:cNvSpPr/>
          <p:nvPr userDrawn="1"/>
        </p:nvSpPr>
        <p:spPr>
          <a:xfrm rot="16200000">
            <a:off x="70770" y="3284634"/>
            <a:ext cx="267836" cy="1585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038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52754" y="109292"/>
            <a:ext cx="552305" cy="526812"/>
            <a:chOff x="352936" y="109292"/>
            <a:chExt cx="782408" cy="782408"/>
          </a:xfrm>
        </p:grpSpPr>
        <p:sp>
          <p:nvSpPr>
            <p:cNvPr id="28" name="Oval 27"/>
            <p:cNvSpPr/>
            <p:nvPr userDrawn="1"/>
          </p:nvSpPr>
          <p:spPr>
            <a:xfrm>
              <a:off x="352936" y="109292"/>
              <a:ext cx="782408" cy="782408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038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528890" y="228390"/>
              <a:ext cx="440660" cy="574693"/>
              <a:chOff x="3673475" y="2255838"/>
              <a:chExt cx="1868488" cy="2436813"/>
            </a:xfrm>
            <a:solidFill>
              <a:srgbClr val="4B4B4B"/>
            </a:solidFill>
          </p:grpSpPr>
          <p:sp>
            <p:nvSpPr>
              <p:cNvPr id="7" name="Freeform 5"/>
              <p:cNvSpPr>
                <a:spLocks noEditPoints="1"/>
              </p:cNvSpPr>
              <p:nvPr userDrawn="1"/>
            </p:nvSpPr>
            <p:spPr bwMode="auto">
              <a:xfrm>
                <a:off x="3673475" y="2389188"/>
                <a:ext cx="1868488" cy="1146175"/>
              </a:xfrm>
              <a:custGeom>
                <a:avLst/>
                <a:gdLst>
                  <a:gd name="T0" fmla="*/ 891 w 1520"/>
                  <a:gd name="T1" fmla="*/ 933 h 933"/>
                  <a:gd name="T2" fmla="*/ 624 w 1520"/>
                  <a:gd name="T3" fmla="*/ 933 h 933"/>
                  <a:gd name="T4" fmla="*/ 621 w 1520"/>
                  <a:gd name="T5" fmla="*/ 929 h 933"/>
                  <a:gd name="T6" fmla="*/ 591 w 1520"/>
                  <a:gd name="T7" fmla="*/ 878 h 933"/>
                  <a:gd name="T8" fmla="*/ 490 w 1520"/>
                  <a:gd name="T9" fmla="*/ 783 h 933"/>
                  <a:gd name="T10" fmla="*/ 470 w 1520"/>
                  <a:gd name="T11" fmla="*/ 770 h 933"/>
                  <a:gd name="T12" fmla="*/ 73 w 1520"/>
                  <a:gd name="T13" fmla="*/ 488 h 933"/>
                  <a:gd name="T14" fmla="*/ 0 w 1520"/>
                  <a:gd name="T15" fmla="*/ 107 h 933"/>
                  <a:gd name="T16" fmla="*/ 1 w 1520"/>
                  <a:gd name="T17" fmla="*/ 98 h 933"/>
                  <a:gd name="T18" fmla="*/ 265 w 1520"/>
                  <a:gd name="T19" fmla="*/ 98 h 933"/>
                  <a:gd name="T20" fmla="*/ 257 w 1520"/>
                  <a:gd name="T21" fmla="*/ 0 h 933"/>
                  <a:gd name="T22" fmla="*/ 1262 w 1520"/>
                  <a:gd name="T23" fmla="*/ 0 h 933"/>
                  <a:gd name="T24" fmla="*/ 1253 w 1520"/>
                  <a:gd name="T25" fmla="*/ 97 h 933"/>
                  <a:gd name="T26" fmla="*/ 1520 w 1520"/>
                  <a:gd name="T27" fmla="*/ 97 h 933"/>
                  <a:gd name="T28" fmla="*/ 1514 w 1520"/>
                  <a:gd name="T29" fmla="*/ 202 h 933"/>
                  <a:gd name="T30" fmla="*/ 1431 w 1520"/>
                  <a:gd name="T31" fmla="*/ 515 h 933"/>
                  <a:gd name="T32" fmla="*/ 1173 w 1520"/>
                  <a:gd name="T33" fmla="*/ 747 h 933"/>
                  <a:gd name="T34" fmla="*/ 1051 w 1520"/>
                  <a:gd name="T35" fmla="*/ 770 h 933"/>
                  <a:gd name="T36" fmla="*/ 1025 w 1520"/>
                  <a:gd name="T37" fmla="*/ 783 h 933"/>
                  <a:gd name="T38" fmla="*/ 915 w 1520"/>
                  <a:gd name="T39" fmla="*/ 881 h 933"/>
                  <a:gd name="T40" fmla="*/ 892 w 1520"/>
                  <a:gd name="T41" fmla="*/ 922 h 933"/>
                  <a:gd name="T42" fmla="*/ 891 w 1520"/>
                  <a:gd name="T43" fmla="*/ 933 h 933"/>
                  <a:gd name="T44" fmla="*/ 449 w 1520"/>
                  <a:gd name="T45" fmla="*/ 726 h 933"/>
                  <a:gd name="T46" fmla="*/ 376 w 1520"/>
                  <a:gd name="T47" fmla="*/ 565 h 933"/>
                  <a:gd name="T48" fmla="*/ 283 w 1520"/>
                  <a:gd name="T49" fmla="*/ 210 h 933"/>
                  <a:gd name="T50" fmla="*/ 251 w 1520"/>
                  <a:gd name="T51" fmla="*/ 182 h 933"/>
                  <a:gd name="T52" fmla="*/ 105 w 1520"/>
                  <a:gd name="T53" fmla="*/ 183 h 933"/>
                  <a:gd name="T54" fmla="*/ 87 w 1520"/>
                  <a:gd name="T55" fmla="*/ 201 h 933"/>
                  <a:gd name="T56" fmla="*/ 104 w 1520"/>
                  <a:gd name="T57" fmla="*/ 356 h 933"/>
                  <a:gd name="T58" fmla="*/ 246 w 1520"/>
                  <a:gd name="T59" fmla="*/ 631 h 933"/>
                  <a:gd name="T60" fmla="*/ 449 w 1520"/>
                  <a:gd name="T61" fmla="*/ 726 h 933"/>
                  <a:gd name="T62" fmla="*/ 1068 w 1520"/>
                  <a:gd name="T63" fmla="*/ 726 h 933"/>
                  <a:gd name="T64" fmla="*/ 1078 w 1520"/>
                  <a:gd name="T65" fmla="*/ 725 h 933"/>
                  <a:gd name="T66" fmla="*/ 1347 w 1520"/>
                  <a:gd name="T67" fmla="*/ 539 h 933"/>
                  <a:gd name="T68" fmla="*/ 1427 w 1520"/>
                  <a:gd name="T69" fmla="*/ 266 h 933"/>
                  <a:gd name="T70" fmla="*/ 1432 w 1520"/>
                  <a:gd name="T71" fmla="*/ 183 h 933"/>
                  <a:gd name="T72" fmla="*/ 1409 w 1520"/>
                  <a:gd name="T73" fmla="*/ 183 h 933"/>
                  <a:gd name="T74" fmla="*/ 1273 w 1520"/>
                  <a:gd name="T75" fmla="*/ 183 h 933"/>
                  <a:gd name="T76" fmla="*/ 1235 w 1520"/>
                  <a:gd name="T77" fmla="*/ 217 h 933"/>
                  <a:gd name="T78" fmla="*/ 1126 w 1520"/>
                  <a:gd name="T79" fmla="*/ 606 h 933"/>
                  <a:gd name="T80" fmla="*/ 1068 w 1520"/>
                  <a:gd name="T81" fmla="*/ 726 h 933"/>
                  <a:gd name="T82" fmla="*/ 843 w 1520"/>
                  <a:gd name="T83" fmla="*/ 833 h 933"/>
                  <a:gd name="T84" fmla="*/ 905 w 1520"/>
                  <a:gd name="T85" fmla="*/ 811 h 933"/>
                  <a:gd name="T86" fmla="*/ 949 w 1520"/>
                  <a:gd name="T87" fmla="*/ 753 h 933"/>
                  <a:gd name="T88" fmla="*/ 1151 w 1520"/>
                  <a:gd name="T89" fmla="*/ 174 h 933"/>
                  <a:gd name="T90" fmla="*/ 1155 w 1520"/>
                  <a:gd name="T91" fmla="*/ 107 h 933"/>
                  <a:gd name="T92" fmla="*/ 1038 w 1520"/>
                  <a:gd name="T93" fmla="*/ 107 h 933"/>
                  <a:gd name="T94" fmla="*/ 843 w 1520"/>
                  <a:gd name="T95" fmla="*/ 833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0" h="933">
                    <a:moveTo>
                      <a:pt x="891" y="933"/>
                    </a:moveTo>
                    <a:cubicBezTo>
                      <a:pt x="801" y="933"/>
                      <a:pt x="712" y="933"/>
                      <a:pt x="624" y="933"/>
                    </a:cubicBezTo>
                    <a:cubicBezTo>
                      <a:pt x="622" y="931"/>
                      <a:pt x="621" y="930"/>
                      <a:pt x="621" y="929"/>
                    </a:cubicBezTo>
                    <a:cubicBezTo>
                      <a:pt x="625" y="903"/>
                      <a:pt x="612" y="890"/>
                      <a:pt x="591" y="878"/>
                    </a:cubicBezTo>
                    <a:cubicBezTo>
                      <a:pt x="549" y="856"/>
                      <a:pt x="519" y="819"/>
                      <a:pt x="490" y="783"/>
                    </a:cubicBezTo>
                    <a:cubicBezTo>
                      <a:pt x="485" y="777"/>
                      <a:pt x="477" y="771"/>
                      <a:pt x="470" y="770"/>
                    </a:cubicBezTo>
                    <a:cubicBezTo>
                      <a:pt x="277" y="760"/>
                      <a:pt x="149" y="660"/>
                      <a:pt x="73" y="488"/>
                    </a:cubicBezTo>
                    <a:cubicBezTo>
                      <a:pt x="20" y="367"/>
                      <a:pt x="0" y="238"/>
                      <a:pt x="0" y="107"/>
                    </a:cubicBezTo>
                    <a:cubicBezTo>
                      <a:pt x="0" y="105"/>
                      <a:pt x="0" y="103"/>
                      <a:pt x="1" y="98"/>
                    </a:cubicBezTo>
                    <a:cubicBezTo>
                      <a:pt x="88" y="98"/>
                      <a:pt x="176" y="98"/>
                      <a:pt x="265" y="98"/>
                    </a:cubicBezTo>
                    <a:cubicBezTo>
                      <a:pt x="262" y="64"/>
                      <a:pt x="260" y="33"/>
                      <a:pt x="257" y="0"/>
                    </a:cubicBezTo>
                    <a:cubicBezTo>
                      <a:pt x="592" y="0"/>
                      <a:pt x="926" y="0"/>
                      <a:pt x="1262" y="0"/>
                    </a:cubicBezTo>
                    <a:cubicBezTo>
                      <a:pt x="1259" y="32"/>
                      <a:pt x="1256" y="63"/>
                      <a:pt x="1253" y="97"/>
                    </a:cubicBezTo>
                    <a:cubicBezTo>
                      <a:pt x="1342" y="97"/>
                      <a:pt x="1429" y="97"/>
                      <a:pt x="1520" y="97"/>
                    </a:cubicBezTo>
                    <a:cubicBezTo>
                      <a:pt x="1518" y="134"/>
                      <a:pt x="1518" y="168"/>
                      <a:pt x="1514" y="202"/>
                    </a:cubicBezTo>
                    <a:cubicBezTo>
                      <a:pt x="1504" y="311"/>
                      <a:pt x="1480" y="417"/>
                      <a:pt x="1431" y="515"/>
                    </a:cubicBezTo>
                    <a:cubicBezTo>
                      <a:pt x="1375" y="626"/>
                      <a:pt x="1294" y="710"/>
                      <a:pt x="1173" y="747"/>
                    </a:cubicBezTo>
                    <a:cubicBezTo>
                      <a:pt x="1134" y="759"/>
                      <a:pt x="1092" y="762"/>
                      <a:pt x="1051" y="770"/>
                    </a:cubicBezTo>
                    <a:cubicBezTo>
                      <a:pt x="1042" y="772"/>
                      <a:pt x="1031" y="776"/>
                      <a:pt x="1025" y="783"/>
                    </a:cubicBezTo>
                    <a:cubicBezTo>
                      <a:pt x="993" y="822"/>
                      <a:pt x="958" y="856"/>
                      <a:pt x="915" y="881"/>
                    </a:cubicBezTo>
                    <a:cubicBezTo>
                      <a:pt x="899" y="892"/>
                      <a:pt x="888" y="902"/>
                      <a:pt x="892" y="922"/>
                    </a:cubicBezTo>
                    <a:cubicBezTo>
                      <a:pt x="893" y="925"/>
                      <a:pt x="891" y="929"/>
                      <a:pt x="891" y="933"/>
                    </a:cubicBezTo>
                    <a:close/>
                    <a:moveTo>
                      <a:pt x="449" y="726"/>
                    </a:moveTo>
                    <a:cubicBezTo>
                      <a:pt x="424" y="671"/>
                      <a:pt x="397" y="619"/>
                      <a:pt x="376" y="565"/>
                    </a:cubicBezTo>
                    <a:cubicBezTo>
                      <a:pt x="331" y="450"/>
                      <a:pt x="303" y="331"/>
                      <a:pt x="283" y="210"/>
                    </a:cubicBezTo>
                    <a:cubicBezTo>
                      <a:pt x="280" y="189"/>
                      <a:pt x="273" y="181"/>
                      <a:pt x="251" y="182"/>
                    </a:cubicBezTo>
                    <a:cubicBezTo>
                      <a:pt x="202" y="184"/>
                      <a:pt x="154" y="183"/>
                      <a:pt x="105" y="183"/>
                    </a:cubicBezTo>
                    <a:cubicBezTo>
                      <a:pt x="91" y="182"/>
                      <a:pt x="86" y="187"/>
                      <a:pt x="87" y="201"/>
                    </a:cubicBezTo>
                    <a:cubicBezTo>
                      <a:pt x="93" y="253"/>
                      <a:pt x="95" y="305"/>
                      <a:pt x="104" y="356"/>
                    </a:cubicBezTo>
                    <a:cubicBezTo>
                      <a:pt x="123" y="462"/>
                      <a:pt x="165" y="557"/>
                      <a:pt x="246" y="631"/>
                    </a:cubicBezTo>
                    <a:cubicBezTo>
                      <a:pt x="304" y="683"/>
                      <a:pt x="372" y="715"/>
                      <a:pt x="449" y="726"/>
                    </a:cubicBezTo>
                    <a:close/>
                    <a:moveTo>
                      <a:pt x="1068" y="726"/>
                    </a:moveTo>
                    <a:cubicBezTo>
                      <a:pt x="1073" y="726"/>
                      <a:pt x="1075" y="726"/>
                      <a:pt x="1078" y="725"/>
                    </a:cubicBezTo>
                    <a:cubicBezTo>
                      <a:pt x="1195" y="703"/>
                      <a:pt x="1285" y="641"/>
                      <a:pt x="1347" y="539"/>
                    </a:cubicBezTo>
                    <a:cubicBezTo>
                      <a:pt x="1398" y="456"/>
                      <a:pt x="1420" y="363"/>
                      <a:pt x="1427" y="266"/>
                    </a:cubicBezTo>
                    <a:cubicBezTo>
                      <a:pt x="1430" y="239"/>
                      <a:pt x="1430" y="212"/>
                      <a:pt x="1432" y="183"/>
                    </a:cubicBezTo>
                    <a:cubicBezTo>
                      <a:pt x="1422" y="183"/>
                      <a:pt x="1415" y="183"/>
                      <a:pt x="1409" y="183"/>
                    </a:cubicBezTo>
                    <a:cubicBezTo>
                      <a:pt x="1363" y="183"/>
                      <a:pt x="1318" y="183"/>
                      <a:pt x="1273" y="183"/>
                    </a:cubicBezTo>
                    <a:cubicBezTo>
                      <a:pt x="1233" y="183"/>
                      <a:pt x="1242" y="177"/>
                      <a:pt x="1235" y="217"/>
                    </a:cubicBezTo>
                    <a:cubicBezTo>
                      <a:pt x="1211" y="350"/>
                      <a:pt x="1180" y="481"/>
                      <a:pt x="1126" y="606"/>
                    </a:cubicBezTo>
                    <a:cubicBezTo>
                      <a:pt x="1109" y="646"/>
                      <a:pt x="1088" y="685"/>
                      <a:pt x="1068" y="726"/>
                    </a:cubicBezTo>
                    <a:close/>
                    <a:moveTo>
                      <a:pt x="843" y="833"/>
                    </a:moveTo>
                    <a:cubicBezTo>
                      <a:pt x="871" y="841"/>
                      <a:pt x="890" y="833"/>
                      <a:pt x="905" y="811"/>
                    </a:cubicBezTo>
                    <a:cubicBezTo>
                      <a:pt x="919" y="791"/>
                      <a:pt x="935" y="773"/>
                      <a:pt x="949" y="753"/>
                    </a:cubicBezTo>
                    <a:cubicBezTo>
                      <a:pt x="1070" y="579"/>
                      <a:pt x="1131" y="384"/>
                      <a:pt x="1151" y="174"/>
                    </a:cubicBezTo>
                    <a:cubicBezTo>
                      <a:pt x="1153" y="152"/>
                      <a:pt x="1154" y="130"/>
                      <a:pt x="1155" y="107"/>
                    </a:cubicBezTo>
                    <a:cubicBezTo>
                      <a:pt x="1114" y="107"/>
                      <a:pt x="1077" y="107"/>
                      <a:pt x="1038" y="107"/>
                    </a:cubicBezTo>
                    <a:cubicBezTo>
                      <a:pt x="1031" y="364"/>
                      <a:pt x="989" y="612"/>
                      <a:pt x="843" y="8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8" name="Freeform 6"/>
              <p:cNvSpPr>
                <a:spLocks noEditPoints="1"/>
              </p:cNvSpPr>
              <p:nvPr userDrawn="1"/>
            </p:nvSpPr>
            <p:spPr bwMode="auto">
              <a:xfrm>
                <a:off x="4117975" y="3984625"/>
                <a:ext cx="954088" cy="581025"/>
              </a:xfrm>
              <a:custGeom>
                <a:avLst/>
                <a:gdLst>
                  <a:gd name="T0" fmla="*/ 777 w 777"/>
                  <a:gd name="T1" fmla="*/ 1 h 473"/>
                  <a:gd name="T2" fmla="*/ 777 w 777"/>
                  <a:gd name="T3" fmla="*/ 471 h 473"/>
                  <a:gd name="T4" fmla="*/ 755 w 777"/>
                  <a:gd name="T5" fmla="*/ 472 h 473"/>
                  <a:gd name="T6" fmla="*/ 21 w 777"/>
                  <a:gd name="T7" fmla="*/ 473 h 473"/>
                  <a:gd name="T8" fmla="*/ 0 w 777"/>
                  <a:gd name="T9" fmla="*/ 451 h 473"/>
                  <a:gd name="T10" fmla="*/ 0 w 777"/>
                  <a:gd name="T11" fmla="*/ 19 h 473"/>
                  <a:gd name="T12" fmla="*/ 18 w 777"/>
                  <a:gd name="T13" fmla="*/ 0 h 473"/>
                  <a:gd name="T14" fmla="*/ 763 w 777"/>
                  <a:gd name="T15" fmla="*/ 0 h 473"/>
                  <a:gd name="T16" fmla="*/ 777 w 777"/>
                  <a:gd name="T17" fmla="*/ 1 h 473"/>
                  <a:gd name="T18" fmla="*/ 142 w 777"/>
                  <a:gd name="T19" fmla="*/ 290 h 473"/>
                  <a:gd name="T20" fmla="*/ 641 w 777"/>
                  <a:gd name="T21" fmla="*/ 290 h 473"/>
                  <a:gd name="T22" fmla="*/ 641 w 777"/>
                  <a:gd name="T23" fmla="*/ 78 h 473"/>
                  <a:gd name="T24" fmla="*/ 142 w 777"/>
                  <a:gd name="T25" fmla="*/ 78 h 473"/>
                  <a:gd name="T26" fmla="*/ 142 w 777"/>
                  <a:gd name="T27" fmla="*/ 29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7" h="473">
                    <a:moveTo>
                      <a:pt x="777" y="1"/>
                    </a:moveTo>
                    <a:cubicBezTo>
                      <a:pt x="777" y="159"/>
                      <a:pt x="777" y="314"/>
                      <a:pt x="777" y="471"/>
                    </a:cubicBezTo>
                    <a:cubicBezTo>
                      <a:pt x="769" y="472"/>
                      <a:pt x="762" y="472"/>
                      <a:pt x="755" y="472"/>
                    </a:cubicBezTo>
                    <a:cubicBezTo>
                      <a:pt x="511" y="472"/>
                      <a:pt x="266" y="472"/>
                      <a:pt x="21" y="473"/>
                    </a:cubicBezTo>
                    <a:cubicBezTo>
                      <a:pt x="4" y="473"/>
                      <a:pt x="0" y="467"/>
                      <a:pt x="0" y="451"/>
                    </a:cubicBezTo>
                    <a:cubicBezTo>
                      <a:pt x="1" y="307"/>
                      <a:pt x="1" y="163"/>
                      <a:pt x="0" y="19"/>
                    </a:cubicBezTo>
                    <a:cubicBezTo>
                      <a:pt x="0" y="6"/>
                      <a:pt x="2" y="0"/>
                      <a:pt x="18" y="0"/>
                    </a:cubicBezTo>
                    <a:cubicBezTo>
                      <a:pt x="266" y="0"/>
                      <a:pt x="515" y="0"/>
                      <a:pt x="763" y="0"/>
                    </a:cubicBezTo>
                    <a:cubicBezTo>
                      <a:pt x="767" y="0"/>
                      <a:pt x="771" y="1"/>
                      <a:pt x="777" y="1"/>
                    </a:cubicBezTo>
                    <a:close/>
                    <a:moveTo>
                      <a:pt x="142" y="290"/>
                    </a:moveTo>
                    <a:cubicBezTo>
                      <a:pt x="309" y="290"/>
                      <a:pt x="475" y="290"/>
                      <a:pt x="641" y="290"/>
                    </a:cubicBezTo>
                    <a:cubicBezTo>
                      <a:pt x="641" y="219"/>
                      <a:pt x="641" y="149"/>
                      <a:pt x="641" y="78"/>
                    </a:cubicBezTo>
                    <a:cubicBezTo>
                      <a:pt x="474" y="78"/>
                      <a:pt x="308" y="78"/>
                      <a:pt x="142" y="78"/>
                    </a:cubicBezTo>
                    <a:cubicBezTo>
                      <a:pt x="142" y="150"/>
                      <a:pt x="142" y="220"/>
                      <a:pt x="142" y="2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20" name="Freeform 7"/>
              <p:cNvSpPr>
                <a:spLocks/>
              </p:cNvSpPr>
              <p:nvPr userDrawn="1"/>
            </p:nvSpPr>
            <p:spPr bwMode="auto">
              <a:xfrm>
                <a:off x="3938588" y="2255838"/>
                <a:ext cx="1331913" cy="85725"/>
              </a:xfrm>
              <a:custGeom>
                <a:avLst/>
                <a:gdLst>
                  <a:gd name="T0" fmla="*/ 1075 w 1083"/>
                  <a:gd name="T1" fmla="*/ 0 h 70"/>
                  <a:gd name="T2" fmla="*/ 1077 w 1083"/>
                  <a:gd name="T3" fmla="*/ 3 h 70"/>
                  <a:gd name="T4" fmla="*/ 1018 w 1083"/>
                  <a:gd name="T5" fmla="*/ 70 h 70"/>
                  <a:gd name="T6" fmla="*/ 21 w 1083"/>
                  <a:gd name="T7" fmla="*/ 70 h 70"/>
                  <a:gd name="T8" fmla="*/ 0 w 1083"/>
                  <a:gd name="T9" fmla="*/ 69 h 70"/>
                  <a:gd name="T10" fmla="*/ 0 w 1083"/>
                  <a:gd name="T11" fmla="*/ 0 h 70"/>
                  <a:gd name="T12" fmla="*/ 1075 w 1083"/>
                  <a:gd name="T1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3" h="70">
                    <a:moveTo>
                      <a:pt x="1075" y="0"/>
                    </a:moveTo>
                    <a:cubicBezTo>
                      <a:pt x="1076" y="2"/>
                      <a:pt x="1077" y="3"/>
                      <a:pt x="1077" y="3"/>
                    </a:cubicBezTo>
                    <a:cubicBezTo>
                      <a:pt x="1083" y="69"/>
                      <a:pt x="1083" y="70"/>
                      <a:pt x="1018" y="70"/>
                    </a:cubicBezTo>
                    <a:cubicBezTo>
                      <a:pt x="686" y="70"/>
                      <a:pt x="353" y="70"/>
                      <a:pt x="21" y="70"/>
                    </a:cubicBezTo>
                    <a:cubicBezTo>
                      <a:pt x="14" y="70"/>
                      <a:pt x="8" y="69"/>
                      <a:pt x="0" y="69"/>
                    </a:cubicBezTo>
                    <a:cubicBezTo>
                      <a:pt x="0" y="45"/>
                      <a:pt x="0" y="24"/>
                      <a:pt x="0" y="0"/>
                    </a:cubicBezTo>
                    <a:cubicBezTo>
                      <a:pt x="359" y="0"/>
                      <a:pt x="717" y="0"/>
                      <a:pt x="10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21" name="Freeform 8"/>
              <p:cNvSpPr>
                <a:spLocks/>
              </p:cNvSpPr>
              <p:nvPr userDrawn="1"/>
            </p:nvSpPr>
            <p:spPr bwMode="auto">
              <a:xfrm>
                <a:off x="4057650" y="4608513"/>
                <a:ext cx="1074738" cy="84138"/>
              </a:xfrm>
              <a:custGeom>
                <a:avLst/>
                <a:gdLst>
                  <a:gd name="T0" fmla="*/ 875 w 875"/>
                  <a:gd name="T1" fmla="*/ 0 h 69"/>
                  <a:gd name="T2" fmla="*/ 875 w 875"/>
                  <a:gd name="T3" fmla="*/ 69 h 69"/>
                  <a:gd name="T4" fmla="*/ 0 w 875"/>
                  <a:gd name="T5" fmla="*/ 69 h 69"/>
                  <a:gd name="T6" fmla="*/ 0 w 875"/>
                  <a:gd name="T7" fmla="*/ 0 h 69"/>
                  <a:gd name="T8" fmla="*/ 875 w 87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5" h="69">
                    <a:moveTo>
                      <a:pt x="875" y="0"/>
                    </a:moveTo>
                    <a:cubicBezTo>
                      <a:pt x="875" y="24"/>
                      <a:pt x="875" y="46"/>
                      <a:pt x="875" y="69"/>
                    </a:cubicBezTo>
                    <a:cubicBezTo>
                      <a:pt x="583" y="69"/>
                      <a:pt x="292" y="69"/>
                      <a:pt x="0" y="69"/>
                    </a:cubicBezTo>
                    <a:cubicBezTo>
                      <a:pt x="0" y="46"/>
                      <a:pt x="0" y="24"/>
                      <a:pt x="0" y="0"/>
                    </a:cubicBezTo>
                    <a:cubicBezTo>
                      <a:pt x="292" y="0"/>
                      <a:pt x="582" y="0"/>
                      <a:pt x="8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22" name="Freeform 9"/>
              <p:cNvSpPr>
                <a:spLocks/>
              </p:cNvSpPr>
              <p:nvPr userDrawn="1"/>
            </p:nvSpPr>
            <p:spPr bwMode="auto">
              <a:xfrm>
                <a:off x="4057650" y="3863975"/>
                <a:ext cx="1074738" cy="68263"/>
              </a:xfrm>
              <a:custGeom>
                <a:avLst/>
                <a:gdLst>
                  <a:gd name="T0" fmla="*/ 874 w 874"/>
                  <a:gd name="T1" fmla="*/ 0 h 56"/>
                  <a:gd name="T2" fmla="*/ 874 w 874"/>
                  <a:gd name="T3" fmla="*/ 56 h 56"/>
                  <a:gd name="T4" fmla="*/ 0 w 874"/>
                  <a:gd name="T5" fmla="*/ 56 h 56"/>
                  <a:gd name="T6" fmla="*/ 0 w 874"/>
                  <a:gd name="T7" fmla="*/ 0 h 56"/>
                  <a:gd name="T8" fmla="*/ 874 w 87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" h="56">
                    <a:moveTo>
                      <a:pt x="874" y="0"/>
                    </a:moveTo>
                    <a:cubicBezTo>
                      <a:pt x="874" y="19"/>
                      <a:pt x="874" y="37"/>
                      <a:pt x="874" y="56"/>
                    </a:cubicBezTo>
                    <a:cubicBezTo>
                      <a:pt x="582" y="56"/>
                      <a:pt x="292" y="56"/>
                      <a:pt x="0" y="56"/>
                    </a:cubicBezTo>
                    <a:cubicBezTo>
                      <a:pt x="0" y="38"/>
                      <a:pt x="0" y="19"/>
                      <a:pt x="0" y="0"/>
                    </a:cubicBezTo>
                    <a:cubicBezTo>
                      <a:pt x="291" y="0"/>
                      <a:pt x="581" y="0"/>
                      <a:pt x="8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25" name="Freeform 10"/>
              <p:cNvSpPr>
                <a:spLocks/>
              </p:cNvSpPr>
              <p:nvPr userDrawn="1"/>
            </p:nvSpPr>
            <p:spPr bwMode="auto">
              <a:xfrm>
                <a:off x="4378325" y="3602038"/>
                <a:ext cx="449263" cy="219075"/>
              </a:xfrm>
              <a:custGeom>
                <a:avLst/>
                <a:gdLst>
                  <a:gd name="T0" fmla="*/ 98 w 366"/>
                  <a:gd name="T1" fmla="*/ 0 h 178"/>
                  <a:gd name="T2" fmla="*/ 269 w 366"/>
                  <a:gd name="T3" fmla="*/ 0 h 178"/>
                  <a:gd name="T4" fmla="*/ 269 w 366"/>
                  <a:gd name="T5" fmla="*/ 95 h 178"/>
                  <a:gd name="T6" fmla="*/ 350 w 366"/>
                  <a:gd name="T7" fmla="*/ 132 h 178"/>
                  <a:gd name="T8" fmla="*/ 366 w 366"/>
                  <a:gd name="T9" fmla="*/ 178 h 178"/>
                  <a:gd name="T10" fmla="*/ 12 w 366"/>
                  <a:gd name="T11" fmla="*/ 178 h 178"/>
                  <a:gd name="T12" fmla="*/ 98 w 366"/>
                  <a:gd name="T13" fmla="*/ 94 h 178"/>
                  <a:gd name="T14" fmla="*/ 98 w 366"/>
                  <a:gd name="T1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6" h="178">
                    <a:moveTo>
                      <a:pt x="98" y="0"/>
                    </a:moveTo>
                    <a:cubicBezTo>
                      <a:pt x="156" y="0"/>
                      <a:pt x="211" y="0"/>
                      <a:pt x="269" y="0"/>
                    </a:cubicBezTo>
                    <a:cubicBezTo>
                      <a:pt x="269" y="31"/>
                      <a:pt x="269" y="62"/>
                      <a:pt x="269" y="95"/>
                    </a:cubicBezTo>
                    <a:cubicBezTo>
                      <a:pt x="301" y="99"/>
                      <a:pt x="332" y="102"/>
                      <a:pt x="350" y="132"/>
                    </a:cubicBezTo>
                    <a:cubicBezTo>
                      <a:pt x="357" y="145"/>
                      <a:pt x="360" y="161"/>
                      <a:pt x="366" y="178"/>
                    </a:cubicBezTo>
                    <a:cubicBezTo>
                      <a:pt x="245" y="178"/>
                      <a:pt x="128" y="178"/>
                      <a:pt x="12" y="178"/>
                    </a:cubicBezTo>
                    <a:cubicBezTo>
                      <a:pt x="0" y="133"/>
                      <a:pt x="26" y="108"/>
                      <a:pt x="98" y="94"/>
                    </a:cubicBezTo>
                    <a:cubicBezTo>
                      <a:pt x="98" y="64"/>
                      <a:pt x="98" y="33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</p:grpSp>
      </p:grp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25" y="6521245"/>
            <a:ext cx="2503436" cy="17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38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EY Win Centre </a:t>
            </a:r>
          </a:p>
        </p:txBody>
      </p:sp>
    </p:spTree>
    <p:extLst>
      <p:ext uri="{BB962C8B-B14F-4D97-AF65-F5344CB8AC3E}">
        <p14:creationId xmlns:p14="http://schemas.microsoft.com/office/powerpoint/2010/main" val="311666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29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5576"/>
            <a:ext cx="5384800" cy="4700589"/>
          </a:xfrm>
          <a:prstGeom prst="rect">
            <a:avLst/>
          </a:prstGeom>
        </p:spPr>
        <p:txBody>
          <a:bodyPr/>
          <a:lstStyle>
            <a:lvl1pPr>
              <a:defRPr sz="2077">
                <a:solidFill>
                  <a:schemeClr val="bg1"/>
                </a:solidFill>
              </a:defRPr>
            </a:lvl1pPr>
            <a:lvl2pPr>
              <a:defRPr sz="2077">
                <a:solidFill>
                  <a:schemeClr val="bg1"/>
                </a:solidFill>
              </a:defRPr>
            </a:lvl2pPr>
            <a:lvl3pPr>
              <a:defRPr sz="1731">
                <a:solidFill>
                  <a:schemeClr val="bg1"/>
                </a:solidFill>
              </a:defRPr>
            </a:lvl3pPr>
            <a:lvl4pPr>
              <a:defRPr sz="1558">
                <a:solidFill>
                  <a:schemeClr val="bg1"/>
                </a:solidFill>
              </a:defRPr>
            </a:lvl4pPr>
            <a:lvl5pPr>
              <a:defRPr sz="1558">
                <a:solidFill>
                  <a:schemeClr val="bg1"/>
                </a:solidFill>
              </a:defRPr>
            </a:lvl5pPr>
            <a:lvl6pPr>
              <a:defRPr sz="1558"/>
            </a:lvl6pPr>
            <a:lvl7pPr>
              <a:defRPr sz="1558"/>
            </a:lvl7pPr>
            <a:lvl8pPr>
              <a:defRPr sz="1558"/>
            </a:lvl8pPr>
            <a:lvl9pPr>
              <a:defRPr sz="155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25576"/>
            <a:ext cx="5384800" cy="4700589"/>
          </a:xfrm>
          <a:prstGeom prst="rect">
            <a:avLst/>
          </a:prstGeom>
        </p:spPr>
        <p:txBody>
          <a:bodyPr/>
          <a:lstStyle>
            <a:lvl1pPr marL="308640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077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78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077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25918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73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34558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558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197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GB" sz="1558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558"/>
            </a:lvl6pPr>
            <a:lvl7pPr>
              <a:defRPr sz="1558"/>
            </a:lvl7pPr>
            <a:lvl8pPr>
              <a:defRPr sz="1558"/>
            </a:lvl8pPr>
            <a:lvl9pPr>
              <a:defRPr sz="155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2130551"/>
            <a:ext cx="5390400" cy="3995928"/>
          </a:xfrm>
          <a:prstGeom prst="rect">
            <a:avLst/>
          </a:prstGeom>
        </p:spPr>
        <p:txBody>
          <a:bodyPr/>
          <a:lstStyle>
            <a:lvl1pPr>
              <a:defRPr sz="2077"/>
            </a:lvl1pPr>
            <a:lvl2pPr>
              <a:defRPr sz="2077"/>
            </a:lvl2pPr>
            <a:lvl3pPr marL="935646" indent="-309134">
              <a:defRPr sz="1731"/>
            </a:lvl3pPr>
            <a:lvl4pPr>
              <a:defRPr sz="1558"/>
            </a:lvl4pPr>
            <a:lvl5pPr>
              <a:defRPr sz="1558"/>
            </a:lvl5pPr>
            <a:lvl6pPr>
              <a:defRPr sz="1558"/>
            </a:lvl6pPr>
            <a:lvl7pPr>
              <a:defRPr sz="1558"/>
            </a:lvl7pPr>
            <a:lvl8pPr>
              <a:defRPr sz="1558"/>
            </a:lvl8pPr>
            <a:lvl9pPr>
              <a:defRPr sz="155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2130551"/>
            <a:ext cx="5390400" cy="3995928"/>
          </a:xfrm>
          <a:prstGeom prst="rect">
            <a:avLst/>
          </a:prstGeom>
        </p:spPr>
        <p:txBody>
          <a:bodyPr/>
          <a:lstStyle>
            <a:lvl1pPr>
              <a:defRPr sz="2077"/>
            </a:lvl1pPr>
            <a:lvl2pPr>
              <a:defRPr sz="2077"/>
            </a:lvl2pPr>
            <a:lvl3pPr>
              <a:defRPr sz="1731"/>
            </a:lvl3pPr>
            <a:lvl4pPr>
              <a:defRPr sz="1558"/>
            </a:lvl4pPr>
            <a:lvl5pPr>
              <a:defRPr sz="1558"/>
            </a:lvl5pPr>
            <a:lvl6pPr>
              <a:defRPr sz="1558"/>
            </a:lvl6pPr>
            <a:lvl7pPr>
              <a:defRPr sz="1558"/>
            </a:lvl7pPr>
            <a:lvl8pPr>
              <a:defRPr sz="1558"/>
            </a:lvl8pPr>
            <a:lvl9pPr>
              <a:defRPr sz="155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12329" y="1427144"/>
            <a:ext cx="53904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427144"/>
            <a:ext cx="53904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9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486" y="1025527"/>
            <a:ext cx="10972800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4328" b="1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5.wmf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7C3DA8-2278-4AA1-A8A6-62001F834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55" b="75880"/>
          <a:stretch/>
        </p:blipFill>
        <p:spPr>
          <a:xfrm>
            <a:off x="1" y="1"/>
            <a:ext cx="12192000" cy="6628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9A92-D901-4C2E-AFEC-DD31051C3DCB}"/>
              </a:ext>
            </a:extLst>
          </p:cNvPr>
          <p:cNvSpPr/>
          <p:nvPr userDrawn="1"/>
        </p:nvSpPr>
        <p:spPr>
          <a:xfrm>
            <a:off x="1" y="0"/>
            <a:ext cx="12192000" cy="69221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038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6F8A0B-C07F-439F-ACA4-070125662CC1}"/>
              </a:ext>
            </a:extLst>
          </p:cNvPr>
          <p:cNvCxnSpPr>
            <a:cxnSpLocks/>
          </p:cNvCxnSpPr>
          <p:nvPr userDrawn="1"/>
        </p:nvCxnSpPr>
        <p:spPr>
          <a:xfrm>
            <a:off x="0" y="671368"/>
            <a:ext cx="12192000" cy="0"/>
          </a:xfrm>
          <a:prstGeom prst="line">
            <a:avLst/>
          </a:prstGeom>
          <a:ln w="38100">
            <a:solidFill>
              <a:srgbClr val="FFE6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43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/>
  <p:txStyles>
    <p:titleStyle>
      <a:lvl1pPr algn="l" defTabSz="791383" rtl="0" eaLnBrk="1" latinLnBrk="0" hangingPunct="1">
        <a:lnSpc>
          <a:spcPct val="85000"/>
        </a:lnSpc>
        <a:spcBef>
          <a:spcPct val="0"/>
        </a:spcBef>
        <a:buNone/>
        <a:defRPr sz="2597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08640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77" kern="1200">
          <a:solidFill>
            <a:schemeClr val="bg1"/>
          </a:solidFill>
          <a:latin typeface="+mn-lt"/>
          <a:ea typeface="+mn-ea"/>
          <a:cs typeface="+mn-cs"/>
        </a:defRPr>
      </a:lvl1pPr>
      <a:lvl2pPr marL="617278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731" kern="1200">
          <a:solidFill>
            <a:schemeClr val="bg1"/>
          </a:solidFill>
          <a:latin typeface="+mn-lt"/>
          <a:ea typeface="+mn-ea"/>
          <a:cs typeface="+mn-cs"/>
        </a:defRPr>
      </a:lvl2pPr>
      <a:lvl3pPr marL="925918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58" kern="1200">
          <a:solidFill>
            <a:schemeClr val="bg1"/>
          </a:solidFill>
          <a:latin typeface="+mn-lt"/>
          <a:ea typeface="+mn-ea"/>
          <a:cs typeface="+mn-cs"/>
        </a:defRPr>
      </a:lvl3pPr>
      <a:lvl4pPr marL="1234558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385" kern="1200">
          <a:solidFill>
            <a:schemeClr val="bg1"/>
          </a:solidFill>
          <a:latin typeface="+mn-lt"/>
          <a:ea typeface="+mn-ea"/>
          <a:cs typeface="+mn-cs"/>
        </a:defRPr>
      </a:lvl4pPr>
      <a:lvl5pPr marL="1543197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385" kern="1200">
          <a:solidFill>
            <a:schemeClr val="bg1"/>
          </a:solidFill>
          <a:latin typeface="+mn-lt"/>
          <a:ea typeface="+mn-ea"/>
          <a:cs typeface="+mn-cs"/>
        </a:defRPr>
      </a:lvl5pPr>
      <a:lvl6pPr marL="2176304" indent="-197846" algn="l" defTabSz="791383" rtl="0" eaLnBrk="1" latinLnBrk="0" hangingPunct="1">
        <a:spcBef>
          <a:spcPct val="20000"/>
        </a:spcBef>
        <a:buFont typeface="Arial" pitchFamily="34" charset="0"/>
        <a:buChar char="•"/>
        <a:defRPr sz="1731" kern="1200">
          <a:solidFill>
            <a:schemeClr val="tx1"/>
          </a:solidFill>
          <a:latin typeface="+mn-lt"/>
          <a:ea typeface="+mn-ea"/>
          <a:cs typeface="+mn-cs"/>
        </a:defRPr>
      </a:lvl6pPr>
      <a:lvl7pPr marL="2571995" indent="-197846" algn="l" defTabSz="791383" rtl="0" eaLnBrk="1" latinLnBrk="0" hangingPunct="1">
        <a:spcBef>
          <a:spcPct val="20000"/>
        </a:spcBef>
        <a:buFont typeface="Arial" pitchFamily="34" charset="0"/>
        <a:buChar char="•"/>
        <a:defRPr sz="1731" kern="1200">
          <a:solidFill>
            <a:schemeClr val="tx1"/>
          </a:solidFill>
          <a:latin typeface="+mn-lt"/>
          <a:ea typeface="+mn-ea"/>
          <a:cs typeface="+mn-cs"/>
        </a:defRPr>
      </a:lvl7pPr>
      <a:lvl8pPr marL="2967687" indent="-197846" algn="l" defTabSz="791383" rtl="0" eaLnBrk="1" latinLnBrk="0" hangingPunct="1">
        <a:spcBef>
          <a:spcPct val="20000"/>
        </a:spcBef>
        <a:buFont typeface="Arial" pitchFamily="34" charset="0"/>
        <a:buChar char="•"/>
        <a:defRPr sz="1731" kern="1200">
          <a:solidFill>
            <a:schemeClr val="tx1"/>
          </a:solidFill>
          <a:latin typeface="+mn-lt"/>
          <a:ea typeface="+mn-ea"/>
          <a:cs typeface="+mn-cs"/>
        </a:defRPr>
      </a:lvl8pPr>
      <a:lvl9pPr marL="3363378" indent="-197846" algn="l" defTabSz="791383" rtl="0" eaLnBrk="1" latinLnBrk="0" hangingPunct="1">
        <a:spcBef>
          <a:spcPct val="20000"/>
        </a:spcBef>
        <a:buFont typeface="Arial" pitchFamily="34" charset="0"/>
        <a:buChar char="•"/>
        <a:defRPr sz="1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1pPr>
      <a:lvl2pPr marL="395691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2pPr>
      <a:lvl3pPr marL="791383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3pPr>
      <a:lvl4pPr marL="1187074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4pPr>
      <a:lvl5pPr marL="1582766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5pPr>
      <a:lvl6pPr marL="1978458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6pPr>
      <a:lvl7pPr marL="2374149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7pPr>
      <a:lvl8pPr marL="2769841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8pPr>
      <a:lvl9pPr marL="3165532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425600"/>
            <a:ext cx="109728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1201" y="6526710"/>
            <a:ext cx="4579200" cy="201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65">
                <a:solidFill>
                  <a:schemeClr val="bg1"/>
                </a:solidFill>
                <a:latin typeface="EYInterstate Light" pitchFamily="2" charset="0"/>
              </a:defRPr>
            </a:lvl1pPr>
          </a:lstStyle>
          <a:p>
            <a:pPr defTabSz="1021743"/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6526710"/>
            <a:ext cx="960000" cy="19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21743"/>
            <a:fld id="{9AE4D82F-B047-469B-AC52-A46321747EAF}" type="slidenum">
              <a:rPr lang="en-GB" sz="1265">
                <a:solidFill>
                  <a:srgbClr val="808080"/>
                </a:solidFill>
                <a:latin typeface="EYInterstate Light" pitchFamily="2" charset="0"/>
              </a:rPr>
              <a:pPr defTabSz="1021743"/>
              <a:t>‹#›</a:t>
            </a:fld>
            <a:endParaRPr lang="en-GB" sz="1265">
              <a:solidFill>
                <a:srgbClr val="808080"/>
              </a:solidFill>
              <a:latin typeface="EYInterstate 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5136" y="6327648"/>
            <a:ext cx="399711" cy="4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sldNum="0" hdr="0" dt="0"/>
  <p:txStyles>
    <p:titleStyle>
      <a:lvl1pPr algn="l" defTabSz="1021743" rtl="0" eaLnBrk="1" latinLnBrk="0" hangingPunct="1">
        <a:lnSpc>
          <a:spcPct val="85000"/>
        </a:lnSpc>
        <a:spcBef>
          <a:spcPct val="0"/>
        </a:spcBef>
        <a:buNone/>
        <a:defRPr sz="3343" b="1" kern="1200">
          <a:solidFill>
            <a:schemeClr val="bg1"/>
          </a:solidFill>
          <a:latin typeface="EYInterstate Light" pitchFamily="2" charset="0"/>
          <a:ea typeface="+mj-ea"/>
          <a:cs typeface="Arial" pitchFamily="34" charset="0"/>
        </a:defRPr>
      </a:lvl1pPr>
    </p:titleStyle>
    <p:bodyStyle>
      <a:lvl1pPr marL="383154" indent="-383154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711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1pPr>
      <a:lvl2pPr marL="792915" indent="-395571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259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2pPr>
      <a:lvl3pPr marL="1204451" indent="-395571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988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3pPr>
      <a:lvl4pPr marL="1601795" indent="-397345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7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4pPr>
      <a:lvl5pPr marL="1997365" indent="-395571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7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5pPr>
      <a:lvl6pPr marL="2809793" indent="-255436" algn="l" defTabSz="1021743" rtl="0" eaLnBrk="1" latinLnBrk="0" hangingPunct="1">
        <a:spcBef>
          <a:spcPct val="20000"/>
        </a:spcBef>
        <a:buFont typeface="Arial" pitchFamily="34" charset="0"/>
        <a:buChar char="•"/>
        <a:defRPr sz="2259" kern="1200">
          <a:solidFill>
            <a:schemeClr val="tx1"/>
          </a:solidFill>
          <a:latin typeface="+mn-lt"/>
          <a:ea typeface="+mn-ea"/>
          <a:cs typeface="+mn-cs"/>
        </a:defRPr>
      </a:lvl6pPr>
      <a:lvl7pPr marL="3320665" indent="-255436" algn="l" defTabSz="1021743" rtl="0" eaLnBrk="1" latinLnBrk="0" hangingPunct="1">
        <a:spcBef>
          <a:spcPct val="20000"/>
        </a:spcBef>
        <a:buFont typeface="Arial" pitchFamily="34" charset="0"/>
        <a:buChar char="•"/>
        <a:defRPr sz="2259" kern="1200">
          <a:solidFill>
            <a:schemeClr val="tx1"/>
          </a:solidFill>
          <a:latin typeface="+mn-lt"/>
          <a:ea typeface="+mn-ea"/>
          <a:cs typeface="+mn-cs"/>
        </a:defRPr>
      </a:lvl7pPr>
      <a:lvl8pPr marL="3831536" indent="-255436" algn="l" defTabSz="1021743" rtl="0" eaLnBrk="1" latinLnBrk="0" hangingPunct="1">
        <a:spcBef>
          <a:spcPct val="20000"/>
        </a:spcBef>
        <a:buFont typeface="Arial" pitchFamily="34" charset="0"/>
        <a:buChar char="•"/>
        <a:defRPr sz="2259" kern="1200">
          <a:solidFill>
            <a:schemeClr val="tx1"/>
          </a:solidFill>
          <a:latin typeface="+mn-lt"/>
          <a:ea typeface="+mn-ea"/>
          <a:cs typeface="+mn-cs"/>
        </a:defRPr>
      </a:lvl8pPr>
      <a:lvl9pPr marL="4342408" indent="-255436" algn="l" defTabSz="1021743" rtl="0" eaLnBrk="1" latinLnBrk="0" hangingPunct="1">
        <a:spcBef>
          <a:spcPct val="20000"/>
        </a:spcBef>
        <a:buFont typeface="Arial" pitchFamily="34" charset="0"/>
        <a:buChar char="•"/>
        <a:defRPr sz="22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1pPr>
      <a:lvl2pPr marL="510872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2pPr>
      <a:lvl3pPr marL="1021743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3pPr>
      <a:lvl4pPr marL="1532615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4pPr>
      <a:lvl5pPr marL="2043486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5pPr>
      <a:lvl6pPr marL="2554358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6pPr>
      <a:lvl7pPr marL="3065229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7pPr>
      <a:lvl8pPr marL="3576101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8pPr>
      <a:lvl9pPr marL="4086972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1"/>
          <p:cNvSpPr>
            <a:spLocks noGrp="1"/>
          </p:cNvSpPr>
          <p:nvPr>
            <p:ph type="ctrTitle"/>
          </p:nvPr>
        </p:nvSpPr>
        <p:spPr>
          <a:xfrm>
            <a:off x="3999575" y="2251688"/>
            <a:ext cx="7177656" cy="91546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latin typeface="EYInterstate Light" panose="02000506000000020004" pitchFamily="2" charset="0"/>
              </a:rPr>
              <a:t>Azure Service Connection User Guide</a:t>
            </a:r>
            <a:endParaRPr lang="en-US" sz="4000" i="1" dirty="0">
              <a:latin typeface="EYInterstate Light" panose="02000506000000020004" pitchFamily="2" charset="0"/>
            </a:endParaRPr>
          </a:p>
        </p:txBody>
      </p:sp>
      <p:sp>
        <p:nvSpPr>
          <p:cNvPr id="4" name="Subtitle 12"/>
          <p:cNvSpPr txBox="1">
            <a:spLocks/>
          </p:cNvSpPr>
          <p:nvPr/>
        </p:nvSpPr>
        <p:spPr>
          <a:xfrm>
            <a:off x="4124269" y="3617770"/>
            <a:ext cx="6527221" cy="3505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807" kern="1200">
                <a:solidFill>
                  <a:srgbClr val="404040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446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826252" indent="0" algn="ctr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62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9378" indent="0" algn="ctr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44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52504" indent="0" algn="ctr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44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5630" indent="0" algn="ctr" defTabSz="826252" rtl="0" eaLnBrk="1" latinLnBrk="0" hangingPunct="1">
              <a:spcBef>
                <a:spcPct val="20000"/>
              </a:spcBef>
              <a:buFont typeface="Arial" pitchFamily="34" charset="0"/>
              <a:buNone/>
              <a:defRPr sz="18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78756" indent="0" algn="ctr" defTabSz="826252" rtl="0" eaLnBrk="1" latinLnBrk="0" hangingPunct="1">
              <a:spcBef>
                <a:spcPct val="20000"/>
              </a:spcBef>
              <a:buFont typeface="Arial" pitchFamily="34" charset="0"/>
              <a:buNone/>
              <a:defRPr sz="18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91881" indent="0" algn="ctr" defTabSz="826252" rtl="0" eaLnBrk="1" latinLnBrk="0" hangingPunct="1">
              <a:spcBef>
                <a:spcPct val="20000"/>
              </a:spcBef>
              <a:buFont typeface="Arial" pitchFamily="34" charset="0"/>
              <a:buNone/>
              <a:defRPr sz="18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05007" indent="0" algn="ctr" defTabSz="826252" rtl="0" eaLnBrk="1" latinLnBrk="0" hangingPunct="1">
              <a:spcBef>
                <a:spcPct val="20000"/>
              </a:spcBef>
              <a:buFont typeface="Arial" pitchFamily="34" charset="0"/>
              <a:buNone/>
              <a:defRPr sz="18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2625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Arial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99548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2- How to get the Subscription ID and Subscription Name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5F247-54C0-4CE4-BD44-FEE9C7AF5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0" b="5413"/>
          <a:stretch/>
        </p:blipFill>
        <p:spPr>
          <a:xfrm>
            <a:off x="4320000" y="1800000"/>
            <a:ext cx="768000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E5FE2B-1B16-461D-AACE-C6471340609E}"/>
              </a:ext>
            </a:extLst>
          </p:cNvPr>
          <p:cNvSpPr/>
          <p:nvPr/>
        </p:nvSpPr>
        <p:spPr>
          <a:xfrm>
            <a:off x="9159240" y="3825240"/>
            <a:ext cx="2524760" cy="19812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B89AE-3CA2-435B-993C-26060968BE89}"/>
              </a:ext>
            </a:extLst>
          </p:cNvPr>
          <p:cNvSpPr/>
          <p:nvPr/>
        </p:nvSpPr>
        <p:spPr>
          <a:xfrm>
            <a:off x="9159240" y="4382658"/>
            <a:ext cx="2524760" cy="19812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B690B-8D05-4880-987C-6AA983410C69}"/>
              </a:ext>
            </a:extLst>
          </p:cNvPr>
          <p:cNvSpPr txBox="1"/>
          <p:nvPr/>
        </p:nvSpPr>
        <p:spPr>
          <a:xfrm>
            <a:off x="457200" y="1882194"/>
            <a:ext cx="3703834" cy="110491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back to you Azure DevOps form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the following fields :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Subscription ID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Subscription Name</a:t>
            </a:r>
          </a:p>
        </p:txBody>
      </p:sp>
    </p:spTree>
    <p:extLst>
      <p:ext uri="{BB962C8B-B14F-4D97-AF65-F5344CB8AC3E}">
        <p14:creationId xmlns:p14="http://schemas.microsoft.com/office/powerpoint/2010/main" val="222527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/>
              <a:t>3- How to create an App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4610F-8419-4B82-9479-FC59E29C1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74" b="5721"/>
          <a:stretch/>
        </p:blipFill>
        <p:spPr>
          <a:xfrm>
            <a:off x="4320000" y="1800000"/>
            <a:ext cx="7680000" cy="36377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34BF6D-FA5A-4B3D-8A88-0A663E77D947}"/>
              </a:ext>
            </a:extLst>
          </p:cNvPr>
          <p:cNvSpPr/>
          <p:nvPr/>
        </p:nvSpPr>
        <p:spPr>
          <a:xfrm>
            <a:off x="5607367" y="3502973"/>
            <a:ext cx="602933" cy="58007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BFFD4C-C834-425E-8BD1-FA7C42352351}"/>
              </a:ext>
            </a:extLst>
          </p:cNvPr>
          <p:cNvSpPr txBox="1"/>
          <p:nvPr/>
        </p:nvSpPr>
        <p:spPr>
          <a:xfrm>
            <a:off x="457200" y="1882194"/>
            <a:ext cx="3703834" cy="95103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back to the Azure Portal Sandbox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App registration in the search menu</a:t>
            </a:r>
          </a:p>
        </p:txBody>
      </p:sp>
    </p:spTree>
    <p:extLst>
      <p:ext uri="{BB962C8B-B14F-4D97-AF65-F5344CB8AC3E}">
        <p14:creationId xmlns:p14="http://schemas.microsoft.com/office/powerpoint/2010/main" val="307367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/>
              <a:t>3- How to create an App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C726D-E483-4EB9-8999-114814F1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74" b="5873"/>
          <a:stretch/>
        </p:blipFill>
        <p:spPr>
          <a:xfrm>
            <a:off x="4320000" y="1800000"/>
            <a:ext cx="7680000" cy="3631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0F148-BEB7-49FB-BF0F-2796134B3BDA}"/>
              </a:ext>
            </a:extLst>
          </p:cNvPr>
          <p:cNvSpPr/>
          <p:nvPr/>
        </p:nvSpPr>
        <p:spPr>
          <a:xfrm>
            <a:off x="4450185" y="2590161"/>
            <a:ext cx="807615" cy="21018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12F332-DAC9-49B7-82E1-B1C61FB0010C}"/>
              </a:ext>
            </a:extLst>
          </p:cNvPr>
          <p:cNvSpPr/>
          <p:nvPr/>
        </p:nvSpPr>
        <p:spPr>
          <a:xfrm>
            <a:off x="4450185" y="4425950"/>
            <a:ext cx="7462415" cy="438150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10319-1267-4A56-8B4E-BE0BA323EDA6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+ New registration</a:t>
            </a:r>
          </a:p>
        </p:txBody>
      </p:sp>
    </p:spTree>
    <p:extLst>
      <p:ext uri="{BB962C8B-B14F-4D97-AF65-F5344CB8AC3E}">
        <p14:creationId xmlns:p14="http://schemas.microsoft.com/office/powerpoint/2010/main" val="175875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/>
              <a:t>3- How to create an App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3E5C1-F7DE-42EE-9480-0507BE66E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7" b="6027"/>
          <a:stretch/>
        </p:blipFill>
        <p:spPr>
          <a:xfrm>
            <a:off x="4320000" y="1800000"/>
            <a:ext cx="7680000" cy="36377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6A3700-7AEF-40C9-ADEA-4739F0ADCC81}"/>
              </a:ext>
            </a:extLst>
          </p:cNvPr>
          <p:cNvSpPr/>
          <p:nvPr/>
        </p:nvSpPr>
        <p:spPr>
          <a:xfrm>
            <a:off x="4443835" y="3092450"/>
            <a:ext cx="4801765" cy="152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9E2663-02DE-4A2E-A8E8-1502BFA371A3}"/>
              </a:ext>
            </a:extLst>
          </p:cNvPr>
          <p:cNvSpPr/>
          <p:nvPr/>
        </p:nvSpPr>
        <p:spPr>
          <a:xfrm>
            <a:off x="4443835" y="5200867"/>
            <a:ext cx="524405" cy="15240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D4EEC-A184-4B2C-A25A-5C0F276ED6B0}"/>
              </a:ext>
            </a:extLst>
          </p:cNvPr>
          <p:cNvSpPr txBox="1"/>
          <p:nvPr/>
        </p:nvSpPr>
        <p:spPr>
          <a:xfrm>
            <a:off x="457200" y="1882194"/>
            <a:ext cx="3703834" cy="53245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a Register app name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Register</a:t>
            </a:r>
          </a:p>
        </p:txBody>
      </p:sp>
    </p:spTree>
    <p:extLst>
      <p:ext uri="{BB962C8B-B14F-4D97-AF65-F5344CB8AC3E}">
        <p14:creationId xmlns:p14="http://schemas.microsoft.com/office/powerpoint/2010/main" val="2000112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3- How to create an App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79D49-5E4F-428C-9730-A436C48F5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0" b="8327"/>
          <a:stretch/>
        </p:blipFill>
        <p:spPr>
          <a:xfrm>
            <a:off x="4320000" y="1800000"/>
            <a:ext cx="7680000" cy="35317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2701D-419C-481D-A4AC-76247B17DCB1}"/>
              </a:ext>
            </a:extLst>
          </p:cNvPr>
          <p:cNvSpPr/>
          <p:nvPr/>
        </p:nvSpPr>
        <p:spPr>
          <a:xfrm>
            <a:off x="4320000" y="2816221"/>
            <a:ext cx="1491520" cy="19621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86B966-37A2-4E91-B7BB-8B39B41C6F49}"/>
              </a:ext>
            </a:extLst>
          </p:cNvPr>
          <p:cNvSpPr/>
          <p:nvPr/>
        </p:nvSpPr>
        <p:spPr>
          <a:xfrm>
            <a:off x="6096000" y="3684901"/>
            <a:ext cx="1534160" cy="27241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64384-5CAF-4A1B-B180-5B74867B44FD}"/>
              </a:ext>
            </a:extLst>
          </p:cNvPr>
          <p:cNvSpPr/>
          <p:nvPr/>
        </p:nvSpPr>
        <p:spPr>
          <a:xfrm>
            <a:off x="6096000" y="4218301"/>
            <a:ext cx="1534160" cy="27241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962E0-9BF6-4478-BBB5-0DCF463DA8CD}"/>
              </a:ext>
            </a:extLst>
          </p:cNvPr>
          <p:cNvSpPr txBox="1"/>
          <p:nvPr/>
        </p:nvSpPr>
        <p:spPr>
          <a:xfrm>
            <a:off x="457200" y="1882194"/>
            <a:ext cx="3703834" cy="160043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Now you have access to two new information for your DevOps form.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Note the following ID’s :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Application (client) ID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Directory (tenant) ID</a:t>
            </a:r>
          </a:p>
        </p:txBody>
      </p:sp>
    </p:spTree>
    <p:extLst>
      <p:ext uri="{BB962C8B-B14F-4D97-AF65-F5344CB8AC3E}">
        <p14:creationId xmlns:p14="http://schemas.microsoft.com/office/powerpoint/2010/main" val="175281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3- How to create an App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20E0C-0177-4E57-9A37-62CECAA5C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60" b="5873"/>
          <a:stretch/>
        </p:blipFill>
        <p:spPr>
          <a:xfrm>
            <a:off x="4320000" y="1800000"/>
            <a:ext cx="768000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EC3D2F-C358-4026-9928-BCA6A7248782}"/>
              </a:ext>
            </a:extLst>
          </p:cNvPr>
          <p:cNvSpPr/>
          <p:nvPr/>
        </p:nvSpPr>
        <p:spPr>
          <a:xfrm>
            <a:off x="9147915" y="2938141"/>
            <a:ext cx="2531005" cy="18097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7EFA2-963A-44A2-B72F-FFE9AF80997F}"/>
              </a:ext>
            </a:extLst>
          </p:cNvPr>
          <p:cNvSpPr/>
          <p:nvPr/>
        </p:nvSpPr>
        <p:spPr>
          <a:xfrm>
            <a:off x="9147915" y="4721221"/>
            <a:ext cx="2531005" cy="18097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4FB3A-EC40-4605-BF9F-1EEC7B6C6918}"/>
              </a:ext>
            </a:extLst>
          </p:cNvPr>
          <p:cNvSpPr txBox="1"/>
          <p:nvPr/>
        </p:nvSpPr>
        <p:spPr>
          <a:xfrm>
            <a:off x="457200" y="1882194"/>
            <a:ext cx="3703834" cy="15234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to your Azure DevOps form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the following fields :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Service Principal ID : previous Application (client) ID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Tenant ID : previous Directory (tenant) ID</a:t>
            </a:r>
          </a:p>
        </p:txBody>
      </p:sp>
    </p:spTree>
    <p:extLst>
      <p:ext uri="{BB962C8B-B14F-4D97-AF65-F5344CB8AC3E}">
        <p14:creationId xmlns:p14="http://schemas.microsoft.com/office/powerpoint/2010/main" val="141010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4- How to create a client secret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3461B-8A08-4C05-B0D2-BEDFF689A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74" b="5721"/>
          <a:stretch/>
        </p:blipFill>
        <p:spPr>
          <a:xfrm>
            <a:off x="4320000" y="1800000"/>
            <a:ext cx="7680000" cy="36377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CB7904-7D53-4F7B-8612-5695A1A7B146}"/>
              </a:ext>
            </a:extLst>
          </p:cNvPr>
          <p:cNvSpPr/>
          <p:nvPr/>
        </p:nvSpPr>
        <p:spPr>
          <a:xfrm>
            <a:off x="4320000" y="4010021"/>
            <a:ext cx="1496600" cy="1911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B0576-6BEC-4B73-A274-1828E83BA365}"/>
              </a:ext>
            </a:extLst>
          </p:cNvPr>
          <p:cNvSpPr/>
          <p:nvPr/>
        </p:nvSpPr>
        <p:spPr>
          <a:xfrm>
            <a:off x="6096001" y="4396101"/>
            <a:ext cx="792480" cy="2165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1B7236-0ECD-43B3-9481-CC7273F584AE}"/>
              </a:ext>
            </a:extLst>
          </p:cNvPr>
          <p:cNvSpPr txBox="1"/>
          <p:nvPr/>
        </p:nvSpPr>
        <p:spPr>
          <a:xfrm>
            <a:off x="457200" y="1882194"/>
            <a:ext cx="3703834" cy="259147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In order to get the Service principal key we will have to create a last resource.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to your Azure Portal Sandbox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back to the App Registration you have created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Certifications &amp; secrets in the left ribbon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Client secrets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+ New client secret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372235-28F3-4A8F-AD07-4E9AEFB41E7F}"/>
              </a:ext>
            </a:extLst>
          </p:cNvPr>
          <p:cNvSpPr/>
          <p:nvPr/>
        </p:nvSpPr>
        <p:spPr>
          <a:xfrm>
            <a:off x="6683020" y="3901751"/>
            <a:ext cx="792480" cy="2165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43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4- How to create a client secret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0900-8378-486D-9FD3-0BE93EAA44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19" b="5567"/>
          <a:stretch/>
        </p:blipFill>
        <p:spPr>
          <a:xfrm>
            <a:off x="4320000" y="1800000"/>
            <a:ext cx="7680000" cy="36509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2B2CB0-E0E4-4B85-9ADA-DF9F220FD96D}"/>
              </a:ext>
            </a:extLst>
          </p:cNvPr>
          <p:cNvSpPr/>
          <p:nvPr/>
        </p:nvSpPr>
        <p:spPr>
          <a:xfrm>
            <a:off x="10118195" y="2455541"/>
            <a:ext cx="1753765" cy="13525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D97641-8003-49B0-9C6E-45DD5680C4D9}"/>
              </a:ext>
            </a:extLst>
          </p:cNvPr>
          <p:cNvSpPr/>
          <p:nvPr/>
        </p:nvSpPr>
        <p:spPr>
          <a:xfrm>
            <a:off x="8614515" y="5183501"/>
            <a:ext cx="488845" cy="1657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2A329-63D0-4FEC-9BAF-F679E6D5384B}"/>
              </a:ext>
            </a:extLst>
          </p:cNvPr>
          <p:cNvSpPr txBox="1"/>
          <p:nvPr/>
        </p:nvSpPr>
        <p:spPr>
          <a:xfrm>
            <a:off x="457200" y="1882194"/>
            <a:ext cx="3703834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a Description to your client secret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Add</a:t>
            </a:r>
          </a:p>
        </p:txBody>
      </p:sp>
    </p:spTree>
    <p:extLst>
      <p:ext uri="{BB962C8B-B14F-4D97-AF65-F5344CB8AC3E}">
        <p14:creationId xmlns:p14="http://schemas.microsoft.com/office/powerpoint/2010/main" val="291639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4- How to create a client secret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E825-40D9-4029-8C63-5A48F8FF4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73" b="6028"/>
          <a:stretch/>
        </p:blipFill>
        <p:spPr>
          <a:xfrm>
            <a:off x="4320000" y="1800000"/>
            <a:ext cx="7680000" cy="3624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D5B45C-285A-447F-9324-63B1AF28C8E3}"/>
              </a:ext>
            </a:extLst>
          </p:cNvPr>
          <p:cNvSpPr/>
          <p:nvPr/>
        </p:nvSpPr>
        <p:spPr>
          <a:xfrm>
            <a:off x="8416395" y="4802501"/>
            <a:ext cx="977265" cy="21145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090D0-2081-42CF-9C59-8B4FA6DBCD1A}"/>
              </a:ext>
            </a:extLst>
          </p:cNvPr>
          <p:cNvSpPr txBox="1"/>
          <p:nvPr/>
        </p:nvSpPr>
        <p:spPr>
          <a:xfrm>
            <a:off x="457200" y="1882194"/>
            <a:ext cx="3703834" cy="102797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Note the Value for your new key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Important : You will not be able to view this value again so keep it if necessary.</a:t>
            </a:r>
          </a:p>
        </p:txBody>
      </p:sp>
    </p:spTree>
    <p:extLst>
      <p:ext uri="{BB962C8B-B14F-4D97-AF65-F5344CB8AC3E}">
        <p14:creationId xmlns:p14="http://schemas.microsoft.com/office/powerpoint/2010/main" val="1629143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4- How to create a client secret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181DF-CC04-4D61-9957-DE6812EA0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4" b="5567"/>
          <a:stretch/>
        </p:blipFill>
        <p:spPr>
          <a:xfrm>
            <a:off x="4320000" y="1800000"/>
            <a:ext cx="7680000" cy="36642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9C91DA-5DA2-4F91-97B2-A55751C4F98B}"/>
              </a:ext>
            </a:extLst>
          </p:cNvPr>
          <p:cNvSpPr/>
          <p:nvPr/>
        </p:nvSpPr>
        <p:spPr>
          <a:xfrm>
            <a:off x="9137755" y="3994781"/>
            <a:ext cx="2546245" cy="17081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1DFA0-94F5-44B4-BAEE-06B0547C6693}"/>
              </a:ext>
            </a:extLst>
          </p:cNvPr>
          <p:cNvSpPr txBox="1"/>
          <p:nvPr/>
        </p:nvSpPr>
        <p:spPr>
          <a:xfrm>
            <a:off x="457200" y="1882194"/>
            <a:ext cx="3703834" cy="95103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to your Azure DevOps form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the key value you previously created in the field Service principal key</a:t>
            </a:r>
          </a:p>
        </p:txBody>
      </p:sp>
    </p:spTree>
    <p:extLst>
      <p:ext uri="{BB962C8B-B14F-4D97-AF65-F5344CB8AC3E}">
        <p14:creationId xmlns:p14="http://schemas.microsoft.com/office/powerpoint/2010/main" val="229191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1- </a:t>
            </a:r>
            <a:r>
              <a:rPr lang="en-US" sz="2400" dirty="0"/>
              <a:t>Create a Service connection on Azure DevOps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2D9A99-9ED8-401B-B15B-5260715C7F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2" b="5745"/>
          <a:stretch/>
        </p:blipFill>
        <p:spPr>
          <a:xfrm>
            <a:off x="4320000" y="1800000"/>
            <a:ext cx="7680000" cy="36237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E98C1F2-04B6-48BE-8812-BFAF8400E8C6}"/>
              </a:ext>
            </a:extLst>
          </p:cNvPr>
          <p:cNvSpPr/>
          <p:nvPr/>
        </p:nvSpPr>
        <p:spPr>
          <a:xfrm>
            <a:off x="4320000" y="5149850"/>
            <a:ext cx="1287050" cy="273883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797B2-0257-4FB5-B773-C2144604A31C}"/>
              </a:ext>
            </a:extLst>
          </p:cNvPr>
          <p:cNvSpPr txBox="1"/>
          <p:nvPr/>
        </p:nvSpPr>
        <p:spPr>
          <a:xfrm>
            <a:off x="457200" y="1882194"/>
            <a:ext cx="3703834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600" dirty="0">
                <a:latin typeface="EYInterstate Light" panose="02000503030000090004" pitchFamily="2" charset="0"/>
              </a:rPr>
              <a:t>Select </a:t>
            </a:r>
            <a:r>
              <a:rPr lang="fr-FR" sz="1600" dirty="0" err="1">
                <a:latin typeface="EYInterstate Light" panose="02000503030000090004" pitchFamily="2" charset="0"/>
              </a:rPr>
              <a:t>your</a:t>
            </a:r>
            <a:r>
              <a:rPr lang="fr-FR" sz="1600" dirty="0">
                <a:latin typeface="EYInterstate Light" panose="02000503030000090004" pitchFamily="2" charset="0"/>
              </a:rPr>
              <a:t> DevOps </a:t>
            </a:r>
            <a:r>
              <a:rPr lang="fr-FR" sz="1600" dirty="0" err="1">
                <a:latin typeface="EYInterstate Light" panose="02000503030000090004" pitchFamily="2" charset="0"/>
              </a:rPr>
              <a:t>project</a:t>
            </a:r>
            <a:endParaRPr lang="fr-FR" sz="1600" dirty="0">
              <a:latin typeface="EYInterstate Light" panose="02000503030000090004" pitchFamily="2" charset="0"/>
            </a:endParaRP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600" dirty="0">
                <a:latin typeface="EYInterstate Light" panose="02000503030000090004" pitchFamily="2" charset="0"/>
              </a:rPr>
              <a:t>Select Project Settings on the </a:t>
            </a:r>
            <a:r>
              <a:rPr lang="fr-FR" sz="1600" dirty="0" err="1">
                <a:latin typeface="EYInterstate Light" panose="02000503030000090004" pitchFamily="2" charset="0"/>
              </a:rPr>
              <a:t>left</a:t>
            </a:r>
            <a:r>
              <a:rPr lang="fr-FR" sz="1600" dirty="0">
                <a:latin typeface="EYInterstate Light" panose="02000503030000090004" pitchFamily="2" charset="0"/>
              </a:rPr>
              <a:t> </a:t>
            </a:r>
            <a:r>
              <a:rPr lang="fr-FR" sz="1600" dirty="0" err="1">
                <a:latin typeface="EYInterstate Light" panose="02000503030000090004" pitchFamily="2" charset="0"/>
              </a:rPr>
              <a:t>ribbon</a:t>
            </a:r>
            <a:endParaRPr lang="fr-FR" sz="1600" dirty="0">
              <a:latin typeface="EYInterstate Light" panose="0200050303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73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4- How to create a client secret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73F20-3D07-4407-B5C9-97546FD7B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87" b="5557"/>
          <a:stretch/>
        </p:blipFill>
        <p:spPr>
          <a:xfrm>
            <a:off x="4319999" y="1800000"/>
            <a:ext cx="7694200" cy="3650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4E2E9B-1E4B-4BE5-88D9-866DDC351BE3}"/>
              </a:ext>
            </a:extLst>
          </p:cNvPr>
          <p:cNvSpPr/>
          <p:nvPr/>
        </p:nvSpPr>
        <p:spPr>
          <a:xfrm>
            <a:off x="9142835" y="4721221"/>
            <a:ext cx="1250845" cy="22161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CCDDF-A642-4665-B1FF-F0E52243DD13}"/>
              </a:ext>
            </a:extLst>
          </p:cNvPr>
          <p:cNvSpPr txBox="1"/>
          <p:nvPr/>
        </p:nvSpPr>
        <p:spPr>
          <a:xfrm>
            <a:off x="457200" y="1882194"/>
            <a:ext cx="3703834" cy="123726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Try the Verify option under Tenant ID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The verification will fail, we are missing some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51984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4- How to create a client secret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6FD66-0D4E-49E5-AB3E-06278FEA1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6" b="5398"/>
          <a:stretch/>
        </p:blipFill>
        <p:spPr>
          <a:xfrm>
            <a:off x="4320000" y="1800000"/>
            <a:ext cx="7698696" cy="36642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F6E714-B6EC-4C7A-B229-7C45C7C0E7AD}"/>
              </a:ext>
            </a:extLst>
          </p:cNvPr>
          <p:cNvSpPr/>
          <p:nvPr/>
        </p:nvSpPr>
        <p:spPr>
          <a:xfrm>
            <a:off x="9097115" y="4111621"/>
            <a:ext cx="2682509" cy="127825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ADAF4-44EE-4935-946C-9D8279D08C4F}"/>
              </a:ext>
            </a:extLst>
          </p:cNvPr>
          <p:cNvSpPr txBox="1"/>
          <p:nvPr/>
        </p:nvSpPr>
        <p:spPr>
          <a:xfrm>
            <a:off x="457200" y="1882194"/>
            <a:ext cx="3703834" cy="66479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The error will show up on the bottom of the form, can be useful in case of unexpected errors.</a:t>
            </a:r>
          </a:p>
        </p:txBody>
      </p:sp>
    </p:spTree>
    <p:extLst>
      <p:ext uri="{BB962C8B-B14F-4D97-AF65-F5344CB8AC3E}">
        <p14:creationId xmlns:p14="http://schemas.microsoft.com/office/powerpoint/2010/main" val="295984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5- How to grant your Application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3A656-B4B2-47D5-838B-2651124A2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0" b="5720"/>
          <a:stretch/>
        </p:blipFill>
        <p:spPr>
          <a:xfrm>
            <a:off x="4320000" y="1800000"/>
            <a:ext cx="7680000" cy="3624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E6AE70-C7F5-44D8-8439-1C5D2DE839BB}"/>
              </a:ext>
            </a:extLst>
          </p:cNvPr>
          <p:cNvSpPr/>
          <p:nvPr/>
        </p:nvSpPr>
        <p:spPr>
          <a:xfrm>
            <a:off x="6231995" y="3537581"/>
            <a:ext cx="539645" cy="42989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93735-6E48-4858-8364-2AD5B139650C}"/>
              </a:ext>
            </a:extLst>
          </p:cNvPr>
          <p:cNvSpPr txBox="1"/>
          <p:nvPr/>
        </p:nvSpPr>
        <p:spPr>
          <a:xfrm>
            <a:off x="457200" y="1882194"/>
            <a:ext cx="3703834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to the Azure Portal Sandbox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Subscriptions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269273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5- How to grant your Application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3C89A-329C-49DE-918F-48FB44300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7" b="5720"/>
          <a:stretch/>
        </p:blipFill>
        <p:spPr>
          <a:xfrm>
            <a:off x="4320000" y="1800000"/>
            <a:ext cx="7680000" cy="3631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2EDB0-283F-4E06-9D70-BAD3FE459DCB}"/>
              </a:ext>
            </a:extLst>
          </p:cNvPr>
          <p:cNvSpPr/>
          <p:nvPr/>
        </p:nvSpPr>
        <p:spPr>
          <a:xfrm>
            <a:off x="4479395" y="3342641"/>
            <a:ext cx="977265" cy="19812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3CCFF-7C2F-4976-A541-50BA9D278DB4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subscription</a:t>
            </a:r>
          </a:p>
        </p:txBody>
      </p:sp>
    </p:spTree>
    <p:extLst>
      <p:ext uri="{BB962C8B-B14F-4D97-AF65-F5344CB8AC3E}">
        <p14:creationId xmlns:p14="http://schemas.microsoft.com/office/powerpoint/2010/main" val="15906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5- How to grant your Application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BD4A0-DF0A-438F-859A-47ED75AEA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93" b="5694"/>
          <a:stretch/>
        </p:blipFill>
        <p:spPr>
          <a:xfrm>
            <a:off x="4320000" y="1800000"/>
            <a:ext cx="7680000" cy="36509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7FA18-95CB-440C-A3AB-E4524F179C98}"/>
              </a:ext>
            </a:extLst>
          </p:cNvPr>
          <p:cNvSpPr/>
          <p:nvPr/>
        </p:nvSpPr>
        <p:spPr>
          <a:xfrm>
            <a:off x="7918555" y="2597781"/>
            <a:ext cx="397405" cy="22161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ACE77-6799-4EA3-8FFB-217C57D59297}"/>
              </a:ext>
            </a:extLst>
          </p:cNvPr>
          <p:cNvSpPr/>
          <p:nvPr/>
        </p:nvSpPr>
        <p:spPr>
          <a:xfrm>
            <a:off x="7918555" y="2819401"/>
            <a:ext cx="1205125" cy="22162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10CD8-86B4-4BA8-B4F5-B92CB3497473}"/>
              </a:ext>
            </a:extLst>
          </p:cNvPr>
          <p:cNvSpPr txBox="1"/>
          <p:nvPr/>
        </p:nvSpPr>
        <p:spPr>
          <a:xfrm>
            <a:off x="457200" y="1882194"/>
            <a:ext cx="3703834" cy="95103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Access control (IAM) on the left ribbon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+ Add and Add role assignment</a:t>
            </a:r>
          </a:p>
        </p:txBody>
      </p:sp>
    </p:spTree>
    <p:extLst>
      <p:ext uri="{BB962C8B-B14F-4D97-AF65-F5344CB8AC3E}">
        <p14:creationId xmlns:p14="http://schemas.microsoft.com/office/powerpoint/2010/main" val="2669148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5- How to grant your Application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31C23-4532-4779-B1E2-B84D2208A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8" b="5349"/>
          <a:stretch/>
        </p:blipFill>
        <p:spPr>
          <a:xfrm>
            <a:off x="4320000" y="1800000"/>
            <a:ext cx="7680000" cy="3650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FEB192-7983-45A5-9A1A-D6BA9B694881}"/>
              </a:ext>
            </a:extLst>
          </p:cNvPr>
          <p:cNvSpPr/>
          <p:nvPr/>
        </p:nvSpPr>
        <p:spPr>
          <a:xfrm>
            <a:off x="4484475" y="3984621"/>
            <a:ext cx="956205" cy="21145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665C1-7CA3-438D-830F-D79DD4550912}"/>
              </a:ext>
            </a:extLst>
          </p:cNvPr>
          <p:cNvSpPr/>
          <p:nvPr/>
        </p:nvSpPr>
        <p:spPr>
          <a:xfrm>
            <a:off x="6096001" y="5156200"/>
            <a:ext cx="472440" cy="14732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465C4-39E0-47DC-859E-3F0E7CA17D51}"/>
              </a:ext>
            </a:extLst>
          </p:cNvPr>
          <p:cNvSpPr txBox="1"/>
          <p:nvPr/>
        </p:nvSpPr>
        <p:spPr>
          <a:xfrm>
            <a:off x="457200" y="1882194"/>
            <a:ext cx="3703834" cy="53245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Contributor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Next</a:t>
            </a:r>
          </a:p>
        </p:txBody>
      </p:sp>
    </p:spTree>
    <p:extLst>
      <p:ext uri="{BB962C8B-B14F-4D97-AF65-F5344CB8AC3E}">
        <p14:creationId xmlns:p14="http://schemas.microsoft.com/office/powerpoint/2010/main" val="1843971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5- How to grant your Application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A2FC8-0450-4026-8E2D-5E754BC97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8" b="5841"/>
          <a:stretch/>
        </p:blipFill>
        <p:spPr>
          <a:xfrm>
            <a:off x="4320000" y="1800000"/>
            <a:ext cx="7680000" cy="36292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549ADC-9BE4-49FB-8E7E-5352FECC86B6}"/>
              </a:ext>
            </a:extLst>
          </p:cNvPr>
          <p:cNvSpPr/>
          <p:nvPr/>
        </p:nvSpPr>
        <p:spPr>
          <a:xfrm>
            <a:off x="5327755" y="3913501"/>
            <a:ext cx="768245" cy="22669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16257-56D7-4A24-AE14-5CAE305F2A0A}"/>
              </a:ext>
            </a:extLst>
          </p:cNvPr>
          <p:cNvSpPr/>
          <p:nvPr/>
        </p:nvSpPr>
        <p:spPr>
          <a:xfrm>
            <a:off x="9533995" y="2597781"/>
            <a:ext cx="2200805" cy="1403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EF7602-A518-49A8-A8FF-2C34B17E6E9D}"/>
              </a:ext>
            </a:extLst>
          </p:cNvPr>
          <p:cNvSpPr/>
          <p:nvPr/>
        </p:nvSpPr>
        <p:spPr>
          <a:xfrm>
            <a:off x="9533995" y="2877181"/>
            <a:ext cx="2200805" cy="31305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F9B521-581E-42C4-ABBB-AE04F8533C3E}"/>
              </a:ext>
            </a:extLst>
          </p:cNvPr>
          <p:cNvSpPr/>
          <p:nvPr/>
        </p:nvSpPr>
        <p:spPr>
          <a:xfrm>
            <a:off x="9533995" y="5181600"/>
            <a:ext cx="438045" cy="14732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759F0-DE30-4049-B582-E972027872B6}"/>
              </a:ext>
            </a:extLst>
          </p:cNvPr>
          <p:cNvSpPr txBox="1"/>
          <p:nvPr/>
        </p:nvSpPr>
        <p:spPr>
          <a:xfrm>
            <a:off x="457200" y="1882194"/>
            <a:ext cx="3703834" cy="15234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Click on + Select members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the name of your previously created Application Registration in the right ribbon search bar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Application Registration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Click Select</a:t>
            </a:r>
          </a:p>
        </p:txBody>
      </p:sp>
    </p:spTree>
    <p:extLst>
      <p:ext uri="{BB962C8B-B14F-4D97-AF65-F5344CB8AC3E}">
        <p14:creationId xmlns:p14="http://schemas.microsoft.com/office/powerpoint/2010/main" val="2584038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5- How to grant your Application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008A0-62D4-43B5-AE8B-5E34E7C44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5" b="5677"/>
          <a:stretch/>
        </p:blipFill>
        <p:spPr>
          <a:xfrm>
            <a:off x="4320000" y="1800000"/>
            <a:ext cx="7680000" cy="3643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042A56-A688-4395-AC16-349E2E6FB287}"/>
              </a:ext>
            </a:extLst>
          </p:cNvPr>
          <p:cNvSpPr/>
          <p:nvPr/>
        </p:nvSpPr>
        <p:spPr>
          <a:xfrm>
            <a:off x="4433675" y="5153021"/>
            <a:ext cx="824125" cy="1657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A556B-8EA8-4E98-82DF-9F580C8201E4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Review + assign</a:t>
            </a:r>
          </a:p>
        </p:txBody>
      </p:sp>
    </p:spTree>
    <p:extLst>
      <p:ext uri="{BB962C8B-B14F-4D97-AF65-F5344CB8AC3E}">
        <p14:creationId xmlns:p14="http://schemas.microsoft.com/office/powerpoint/2010/main" val="2240838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5- How to grant your Application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B9593-4F9C-456F-9D1D-F5DF6EC8A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12" b="6170"/>
          <a:stretch/>
        </p:blipFill>
        <p:spPr>
          <a:xfrm>
            <a:off x="4320000" y="1800000"/>
            <a:ext cx="7680000" cy="36079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67640C-C325-40CD-883C-ED0F15FADEE5}"/>
              </a:ext>
            </a:extLst>
          </p:cNvPr>
          <p:cNvSpPr/>
          <p:nvPr/>
        </p:nvSpPr>
        <p:spPr>
          <a:xfrm>
            <a:off x="9904835" y="2049141"/>
            <a:ext cx="2053485" cy="51117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28794-6B8A-45A9-9A78-03EF7031E33F}"/>
              </a:ext>
            </a:extLst>
          </p:cNvPr>
          <p:cNvSpPr txBox="1"/>
          <p:nvPr/>
        </p:nvSpPr>
        <p:spPr>
          <a:xfrm>
            <a:off x="457200" y="1882194"/>
            <a:ext cx="3703834" cy="66479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A notification will show on the right confirming the new added role assignment.</a:t>
            </a:r>
          </a:p>
        </p:txBody>
      </p:sp>
    </p:spTree>
    <p:extLst>
      <p:ext uri="{BB962C8B-B14F-4D97-AF65-F5344CB8AC3E}">
        <p14:creationId xmlns:p14="http://schemas.microsoft.com/office/powerpoint/2010/main" val="693588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5- How to grant your Application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EB5FB-5A63-44F1-B4FC-2757E7DDC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5" b="5841"/>
          <a:stretch/>
        </p:blipFill>
        <p:spPr>
          <a:xfrm>
            <a:off x="4320000" y="1800000"/>
            <a:ext cx="7680000" cy="38773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4B3C6-4FCA-4955-8AEF-5E998E7C2684}"/>
              </a:ext>
            </a:extLst>
          </p:cNvPr>
          <p:cNvSpPr/>
          <p:nvPr/>
        </p:nvSpPr>
        <p:spPr>
          <a:xfrm>
            <a:off x="9132675" y="4492621"/>
            <a:ext cx="1433725" cy="2165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B9556-F196-4CD2-A200-0A1FEA661213}"/>
              </a:ext>
            </a:extLst>
          </p:cNvPr>
          <p:cNvSpPr txBox="1"/>
          <p:nvPr/>
        </p:nvSpPr>
        <p:spPr>
          <a:xfrm>
            <a:off x="457200" y="1882194"/>
            <a:ext cx="3703834" cy="110491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to your Azure DevOps form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Verify again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The verification will now be successful.</a:t>
            </a:r>
          </a:p>
        </p:txBody>
      </p:sp>
    </p:spTree>
    <p:extLst>
      <p:ext uri="{BB962C8B-B14F-4D97-AF65-F5344CB8AC3E}">
        <p14:creationId xmlns:p14="http://schemas.microsoft.com/office/powerpoint/2010/main" val="236409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1- </a:t>
            </a:r>
            <a:r>
              <a:rPr lang="en-US" sz="2400" dirty="0"/>
              <a:t>Create a Service connection on Azure DevOps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198A2-74C4-4FA8-B655-992315E18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91" b="5665"/>
          <a:stretch/>
        </p:blipFill>
        <p:spPr>
          <a:xfrm>
            <a:off x="4320000" y="1800000"/>
            <a:ext cx="7680000" cy="36479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FB7B6-5967-4D4A-B3EC-C2C9DB17880E}"/>
              </a:ext>
            </a:extLst>
          </p:cNvPr>
          <p:cNvSpPr/>
          <p:nvPr/>
        </p:nvSpPr>
        <p:spPr>
          <a:xfrm>
            <a:off x="4598352" y="4110263"/>
            <a:ext cx="1357948" cy="21408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014881-D1D2-44B3-B024-59A53C76D96E}"/>
              </a:ext>
            </a:extLst>
          </p:cNvPr>
          <p:cNvSpPr/>
          <p:nvPr/>
        </p:nvSpPr>
        <p:spPr>
          <a:xfrm>
            <a:off x="8477250" y="3984170"/>
            <a:ext cx="1123950" cy="177198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43859-8004-49A8-A650-5BF58BC0B286}"/>
              </a:ext>
            </a:extLst>
          </p:cNvPr>
          <p:cNvSpPr txBox="1"/>
          <p:nvPr/>
        </p:nvSpPr>
        <p:spPr>
          <a:xfrm>
            <a:off x="457200" y="1882194"/>
            <a:ext cx="3703834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Service connections under Pipelines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Create service connection</a:t>
            </a:r>
          </a:p>
        </p:txBody>
      </p:sp>
    </p:spTree>
    <p:extLst>
      <p:ext uri="{BB962C8B-B14F-4D97-AF65-F5344CB8AC3E}">
        <p14:creationId xmlns:p14="http://schemas.microsoft.com/office/powerpoint/2010/main" val="4289492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5- How to grant your Application registration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FD1382-CB46-4C37-8937-E3690E918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6" b="6662"/>
          <a:stretch/>
        </p:blipFill>
        <p:spPr>
          <a:xfrm>
            <a:off x="4320000" y="1800000"/>
            <a:ext cx="7680000" cy="36150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0AFC1D-B266-4BFF-9DCC-8DCEA4E98949}"/>
              </a:ext>
            </a:extLst>
          </p:cNvPr>
          <p:cNvSpPr/>
          <p:nvPr/>
        </p:nvSpPr>
        <p:spPr>
          <a:xfrm>
            <a:off x="9132675" y="3801741"/>
            <a:ext cx="2551325" cy="1911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571BF-B75F-4AC0-BFBB-5B9D8B7BF239}"/>
              </a:ext>
            </a:extLst>
          </p:cNvPr>
          <p:cNvSpPr/>
          <p:nvPr/>
        </p:nvSpPr>
        <p:spPr>
          <a:xfrm>
            <a:off x="10656675" y="5082802"/>
            <a:ext cx="910485" cy="1911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0988E-E8B4-4C43-BBE4-0E078B75FCCF}"/>
              </a:ext>
            </a:extLst>
          </p:cNvPr>
          <p:cNvSpPr txBox="1"/>
          <p:nvPr/>
        </p:nvSpPr>
        <p:spPr>
          <a:xfrm>
            <a:off x="457200" y="1882194"/>
            <a:ext cx="3703834" cy="95103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a name for your new service connection under Service Connection name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Verify and save</a:t>
            </a:r>
          </a:p>
        </p:txBody>
      </p:sp>
    </p:spTree>
    <p:extLst>
      <p:ext uri="{BB962C8B-B14F-4D97-AF65-F5344CB8AC3E}">
        <p14:creationId xmlns:p14="http://schemas.microsoft.com/office/powerpoint/2010/main" val="3395963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Ending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FCA5F-599E-494E-A9A0-AF06721DF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5" b="5842"/>
          <a:stretch/>
        </p:blipFill>
        <p:spPr>
          <a:xfrm>
            <a:off x="4320000" y="1800000"/>
            <a:ext cx="7603260" cy="360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5FFF92-B83D-41C8-A565-B25DE7C10E8F}"/>
              </a:ext>
            </a:extLst>
          </p:cNvPr>
          <p:cNvSpPr/>
          <p:nvPr/>
        </p:nvSpPr>
        <p:spPr>
          <a:xfrm>
            <a:off x="6237075" y="2983861"/>
            <a:ext cx="5482485" cy="23177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0C5AF-355B-42C4-90DF-7C2AFCC0FD38}"/>
              </a:ext>
            </a:extLst>
          </p:cNvPr>
          <p:cNvSpPr txBox="1"/>
          <p:nvPr/>
        </p:nvSpPr>
        <p:spPr>
          <a:xfrm>
            <a:off x="457200" y="1882194"/>
            <a:ext cx="3703834" cy="186512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Congratulations ! You have finally created a azure connection.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This Azure Resource Manager connection will allow us to create a pipeline between your Azure DevOps project and your Azure Portal Sandbox environment.</a:t>
            </a:r>
          </a:p>
        </p:txBody>
      </p:sp>
    </p:spTree>
    <p:extLst>
      <p:ext uri="{BB962C8B-B14F-4D97-AF65-F5344CB8AC3E}">
        <p14:creationId xmlns:p14="http://schemas.microsoft.com/office/powerpoint/2010/main" val="341951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1- </a:t>
            </a:r>
            <a:r>
              <a:rPr lang="en-US" sz="2400" dirty="0"/>
              <a:t>Create a Service connection on Azure DevOps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1439B-2DFA-40AD-9F2E-B63308A3F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8" b="5746"/>
          <a:stretch/>
        </p:blipFill>
        <p:spPr>
          <a:xfrm>
            <a:off x="4320000" y="1800000"/>
            <a:ext cx="768000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0832A-AA6D-4F67-AF37-240509790D7C}"/>
              </a:ext>
            </a:extLst>
          </p:cNvPr>
          <p:cNvSpPr/>
          <p:nvPr/>
        </p:nvSpPr>
        <p:spPr>
          <a:xfrm>
            <a:off x="9037002" y="3313112"/>
            <a:ext cx="2742622" cy="287338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424DA-D295-4F8E-B5BC-4F5C16F3C91B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Azure Resource Manager</a:t>
            </a:r>
          </a:p>
        </p:txBody>
      </p:sp>
    </p:spTree>
    <p:extLst>
      <p:ext uri="{BB962C8B-B14F-4D97-AF65-F5344CB8AC3E}">
        <p14:creationId xmlns:p14="http://schemas.microsoft.com/office/powerpoint/2010/main" val="201491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1- </a:t>
            </a:r>
            <a:r>
              <a:rPr lang="en-US" sz="2400" dirty="0"/>
              <a:t>Create a Service connection on Azure DevOps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E666E-93A2-490A-9CE4-4105CD538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5" b="5598"/>
          <a:stretch/>
        </p:blipFill>
        <p:spPr>
          <a:xfrm>
            <a:off x="4320000" y="1800000"/>
            <a:ext cx="7680000" cy="3655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A6E7BC-EE84-4554-A088-41A80C11038B}"/>
              </a:ext>
            </a:extLst>
          </p:cNvPr>
          <p:cNvSpPr/>
          <p:nvPr/>
        </p:nvSpPr>
        <p:spPr>
          <a:xfrm>
            <a:off x="9024302" y="2814863"/>
            <a:ext cx="2888298" cy="27758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537A6-4794-46E6-90FA-EDDFE0DB0F20}"/>
              </a:ext>
            </a:extLst>
          </p:cNvPr>
          <p:cNvSpPr/>
          <p:nvPr/>
        </p:nvSpPr>
        <p:spPr>
          <a:xfrm>
            <a:off x="11322051" y="3771901"/>
            <a:ext cx="336550" cy="16509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D82DE-E746-4113-ACB1-186E595121ED}"/>
              </a:ext>
            </a:extLst>
          </p:cNvPr>
          <p:cNvSpPr txBox="1"/>
          <p:nvPr/>
        </p:nvSpPr>
        <p:spPr>
          <a:xfrm>
            <a:off x="457200" y="1882194"/>
            <a:ext cx="3703834" cy="53245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Service principal (manual)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Next</a:t>
            </a:r>
          </a:p>
        </p:txBody>
      </p:sp>
    </p:spTree>
    <p:extLst>
      <p:ext uri="{BB962C8B-B14F-4D97-AF65-F5344CB8AC3E}">
        <p14:creationId xmlns:p14="http://schemas.microsoft.com/office/powerpoint/2010/main" val="280566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1- </a:t>
            </a:r>
            <a:r>
              <a:rPr lang="en-US" sz="2400" dirty="0"/>
              <a:t>Create a Service connection on Azure DevOps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DECFA-CCD1-4723-A9DB-F54302C7D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4" b="5413"/>
          <a:stretch/>
        </p:blipFill>
        <p:spPr>
          <a:xfrm>
            <a:off x="4320000" y="1800000"/>
            <a:ext cx="7680000" cy="3670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95024B-1D28-4860-9247-41B9FCE6FD72}"/>
              </a:ext>
            </a:extLst>
          </p:cNvPr>
          <p:cNvSpPr/>
          <p:nvPr/>
        </p:nvSpPr>
        <p:spPr>
          <a:xfrm>
            <a:off x="9007369" y="1911046"/>
            <a:ext cx="2772255" cy="349068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37CC2-63CA-477A-B2C3-18D7BBFE97A6}"/>
              </a:ext>
            </a:extLst>
          </p:cNvPr>
          <p:cNvSpPr txBox="1"/>
          <p:nvPr/>
        </p:nvSpPr>
        <p:spPr>
          <a:xfrm>
            <a:off x="457200" y="1882194"/>
            <a:ext cx="3703834" cy="228370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Now you have the form to create a new Azure Service Connection in order to connect your future pipeline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In order to get the necessary </a:t>
            </a:r>
            <a:r>
              <a:rPr lang="en-US" sz="1600" dirty="0" err="1">
                <a:latin typeface="EYInterstate Light" panose="02000503030000090004" pitchFamily="2" charset="0"/>
              </a:rPr>
              <a:t>informations</a:t>
            </a:r>
            <a:r>
              <a:rPr lang="en-US" sz="1600" dirty="0">
                <a:latin typeface="EYInterstate Light" panose="02000503030000090004" pitchFamily="2" charset="0"/>
              </a:rPr>
              <a:t> to complete this form, we will have to connect to the Azure Portal </a:t>
            </a:r>
            <a:r>
              <a:rPr lang="en-US" sz="1600" dirty="0" err="1">
                <a:latin typeface="EYInterstate Light" panose="02000503030000090004" pitchFamily="2" charset="0"/>
              </a:rPr>
              <a:t>Sanbox</a:t>
            </a:r>
            <a:r>
              <a:rPr lang="en-US" sz="1600" dirty="0">
                <a:latin typeface="EYInterstate Light" panose="02000503030000090004" pitchFamily="2" charset="0"/>
              </a:rPr>
              <a:t> and set some authorization settings.</a:t>
            </a:r>
          </a:p>
        </p:txBody>
      </p:sp>
    </p:spTree>
    <p:extLst>
      <p:ext uri="{BB962C8B-B14F-4D97-AF65-F5344CB8AC3E}">
        <p14:creationId xmlns:p14="http://schemas.microsoft.com/office/powerpoint/2010/main" val="19898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2- How to get the Subscription ID and Subscription Name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7254D-D49F-4A35-B043-0918BD186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7" b="6026"/>
          <a:stretch/>
        </p:blipFill>
        <p:spPr>
          <a:xfrm>
            <a:off x="4320000" y="1800000"/>
            <a:ext cx="7680000" cy="36178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977330-7CE3-47A2-8EAC-790EF4AA2AA1}"/>
              </a:ext>
            </a:extLst>
          </p:cNvPr>
          <p:cNvSpPr/>
          <p:nvPr/>
        </p:nvSpPr>
        <p:spPr>
          <a:xfrm>
            <a:off x="6763703" y="3493034"/>
            <a:ext cx="617538" cy="596366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B2D91-E882-43A5-8E88-B36EED8B074D}"/>
              </a:ext>
            </a:extLst>
          </p:cNvPr>
          <p:cNvSpPr txBox="1"/>
          <p:nvPr/>
        </p:nvSpPr>
        <p:spPr>
          <a:xfrm>
            <a:off x="457200" y="1882194"/>
            <a:ext cx="3703834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Connect to the Azure Portal </a:t>
            </a:r>
            <a:r>
              <a:rPr lang="en-US" sz="1600" dirty="0" err="1">
                <a:latin typeface="EYInterstate Light" panose="02000503030000090004" pitchFamily="2" charset="0"/>
              </a:rPr>
              <a:t>Sanbox</a:t>
            </a:r>
            <a:endParaRPr lang="en-US" sz="1600" dirty="0">
              <a:latin typeface="EYInterstate Light" panose="02000503030000090004" pitchFamily="2" charset="0"/>
            </a:endParaRP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Subscriptions in Azure Portal Sandbox search bar</a:t>
            </a:r>
          </a:p>
        </p:txBody>
      </p:sp>
    </p:spTree>
    <p:extLst>
      <p:ext uri="{BB962C8B-B14F-4D97-AF65-F5344CB8AC3E}">
        <p14:creationId xmlns:p14="http://schemas.microsoft.com/office/powerpoint/2010/main" val="242798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2- How to get the Subscription ID and Subscription Name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3E08B-8F3F-45CA-AB1F-B06570C53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80" b="6487"/>
          <a:stretch/>
        </p:blipFill>
        <p:spPr>
          <a:xfrm>
            <a:off x="4320000" y="1800000"/>
            <a:ext cx="7680000" cy="35913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8A96D7-990C-48C0-BA7A-7FFC414A02B1}"/>
              </a:ext>
            </a:extLst>
          </p:cNvPr>
          <p:cNvSpPr/>
          <p:nvPr/>
        </p:nvSpPr>
        <p:spPr>
          <a:xfrm>
            <a:off x="4462462" y="3317240"/>
            <a:ext cx="983298" cy="22764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33D0D-28B3-475B-B680-9F092A2849B7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subscription</a:t>
            </a:r>
          </a:p>
        </p:txBody>
      </p:sp>
    </p:spTree>
    <p:extLst>
      <p:ext uri="{BB962C8B-B14F-4D97-AF65-F5344CB8AC3E}">
        <p14:creationId xmlns:p14="http://schemas.microsoft.com/office/powerpoint/2010/main" val="100871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2400" dirty="0"/>
              <a:t>2- How to get the Subscription ID and Subscription Name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275CE-C6A4-4504-9BFE-D020F63B8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92"/>
          <a:stretch/>
        </p:blipFill>
        <p:spPr>
          <a:xfrm>
            <a:off x="4320000" y="1728000"/>
            <a:ext cx="7601104" cy="38302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D316BF-78E6-4218-A096-37C03C602940}"/>
              </a:ext>
            </a:extLst>
          </p:cNvPr>
          <p:cNvSpPr/>
          <p:nvPr/>
        </p:nvSpPr>
        <p:spPr>
          <a:xfrm>
            <a:off x="4360862" y="2666273"/>
            <a:ext cx="2034858" cy="26996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D472CD-DF1C-4998-9E9F-4DE903BB89AD}"/>
              </a:ext>
            </a:extLst>
          </p:cNvPr>
          <p:cNvSpPr/>
          <p:nvPr/>
        </p:nvSpPr>
        <p:spPr>
          <a:xfrm>
            <a:off x="6641782" y="2966720"/>
            <a:ext cx="1994218" cy="34544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07966E-4D33-4E0D-BE56-6503DF982210}"/>
              </a:ext>
            </a:extLst>
          </p:cNvPr>
          <p:cNvSpPr/>
          <p:nvPr/>
        </p:nvSpPr>
        <p:spPr>
          <a:xfrm>
            <a:off x="9390062" y="2966720"/>
            <a:ext cx="2389562" cy="34544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1CF094-5ABF-4643-9199-79205FF56DB1}"/>
              </a:ext>
            </a:extLst>
          </p:cNvPr>
          <p:cNvSpPr txBox="1"/>
          <p:nvPr/>
        </p:nvSpPr>
        <p:spPr>
          <a:xfrm>
            <a:off x="457200" y="1882194"/>
            <a:ext cx="3703834" cy="110491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the Overview ribbon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Note the following </a:t>
            </a:r>
            <a:r>
              <a:rPr lang="en-US" sz="1600" dirty="0" err="1">
                <a:latin typeface="EYInterstate Light" panose="02000503030000090004" pitchFamily="2" charset="0"/>
              </a:rPr>
              <a:t>informations</a:t>
            </a:r>
            <a:r>
              <a:rPr lang="en-US" sz="1600" dirty="0">
                <a:latin typeface="EYInterstate Light" panose="02000503030000090004" pitchFamily="2" charset="0"/>
              </a:rPr>
              <a:t> :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Subscription ID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Subscription name</a:t>
            </a:r>
          </a:p>
        </p:txBody>
      </p:sp>
    </p:spTree>
    <p:extLst>
      <p:ext uri="{BB962C8B-B14F-4D97-AF65-F5344CB8AC3E}">
        <p14:creationId xmlns:p14="http://schemas.microsoft.com/office/powerpoint/2010/main" val="983768026"/>
      </p:ext>
    </p:extLst>
  </p:cSld>
  <p:clrMapOvr>
    <a:masterClrMapping/>
  </p:clrMapOvr>
</p:sld>
</file>

<file path=ppt/theme/theme1.xml><?xml version="1.0" encoding="utf-8"?>
<a:theme xmlns:a="http://schemas.openxmlformats.org/drawingml/2006/main" name="1_EY widescreen presentation 2015 v1">
  <a:themeElements>
    <a:clrScheme name="Custom 2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2_EY_regular_presentation_2010">
  <a:themeElements>
    <a:clrScheme name="Custom 1">
      <a:dk1>
        <a:srgbClr val="000000"/>
      </a:dk1>
      <a:lt1>
        <a:srgbClr val="808080"/>
      </a:lt1>
      <a:dk2>
        <a:srgbClr val="FFFFFF"/>
      </a:dk2>
      <a:lt2>
        <a:srgbClr val="80808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14936D4BA821458DF000F850E8BB5E" ma:contentTypeVersion="11" ma:contentTypeDescription="Create a new document." ma:contentTypeScope="" ma:versionID="9fbafc040d6c8ab5c4e8b2ff32d83f48">
  <xsd:schema xmlns:xsd="http://www.w3.org/2001/XMLSchema" xmlns:xs="http://www.w3.org/2001/XMLSchema" xmlns:p="http://schemas.microsoft.com/office/2006/metadata/properties" xmlns:ns3="3750d05d-4cd9-4a1b-ba9e-2ea9eaf7f7dc" xmlns:ns4="cd84db8c-cb8d-4a7b-90fd-d053d91e2830" targetNamespace="http://schemas.microsoft.com/office/2006/metadata/properties" ma:root="true" ma:fieldsID="aafc3ce0be72c26b4367b7882d6ddb2c" ns3:_="" ns4:_="">
    <xsd:import namespace="3750d05d-4cd9-4a1b-ba9e-2ea9eaf7f7dc"/>
    <xsd:import namespace="cd84db8c-cb8d-4a7b-90fd-d053d91e28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0d05d-4cd9-4a1b-ba9e-2ea9eaf7f7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4db8c-cb8d-4a7b-90fd-d053d91e283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750d05d-4cd9-4a1b-ba9e-2ea9eaf7f7dc" xsi:nil="true"/>
  </documentManagement>
</p:properties>
</file>

<file path=customXml/itemProps1.xml><?xml version="1.0" encoding="utf-8"?>
<ds:datastoreItem xmlns:ds="http://schemas.openxmlformats.org/officeDocument/2006/customXml" ds:itemID="{4596438C-E247-462F-99B2-C1D119A5B5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50d05d-4cd9-4a1b-ba9e-2ea9eaf7f7dc"/>
    <ds:schemaRef ds:uri="cd84db8c-cb8d-4a7b-90fd-d053d91e28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E477FB-0A24-466E-B50D-52446080B8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C4B2F0-F1D0-4F31-8290-259DAAE26E5D}">
  <ds:schemaRefs>
    <ds:schemaRef ds:uri="http://schemas.microsoft.com/office/2006/metadata/properties"/>
    <ds:schemaRef ds:uri="http://schemas.microsoft.com/office/infopath/2007/PartnerControls"/>
    <ds:schemaRef ds:uri="3750d05d-4cd9-4a1b-ba9e-2ea9eaf7f7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751</Words>
  <Application>Microsoft Office PowerPoint</Application>
  <PresentationFormat>Widescreen</PresentationFormat>
  <Paragraphs>138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EYInterstate Light</vt:lpstr>
      <vt:lpstr>1_EY widescreen presentation 2015 v1</vt:lpstr>
      <vt:lpstr>2_EY_regular_presentation_2010</vt:lpstr>
      <vt:lpstr>Azure Service Connection User Guide</vt:lpstr>
      <vt:lpstr>1- Create a Service connection on Azure DevOps</vt:lpstr>
      <vt:lpstr>1- Create a Service connection on Azure DevOps</vt:lpstr>
      <vt:lpstr>1- Create a Service connection on Azure DevOps</vt:lpstr>
      <vt:lpstr>1- Create a Service connection on Azure DevOps</vt:lpstr>
      <vt:lpstr>1- Create a Service connection on Azure DevOps</vt:lpstr>
      <vt:lpstr>2- How to get the Subscription ID and Subscription Name</vt:lpstr>
      <vt:lpstr>2- How to get the Subscription ID and Subscription Name</vt:lpstr>
      <vt:lpstr>2- How to get the Subscription ID and Subscription Name</vt:lpstr>
      <vt:lpstr>2- How to get the Subscription ID and Subscription Name</vt:lpstr>
      <vt:lpstr>3- How to create an App registration</vt:lpstr>
      <vt:lpstr>3- How to create an App registration</vt:lpstr>
      <vt:lpstr>3- How to create an App registration</vt:lpstr>
      <vt:lpstr>3- How to create an App registration</vt:lpstr>
      <vt:lpstr>3- How to create an App registration</vt:lpstr>
      <vt:lpstr>4- How to create a client secret</vt:lpstr>
      <vt:lpstr>4- How to create a client secret</vt:lpstr>
      <vt:lpstr>4- How to create a client secret</vt:lpstr>
      <vt:lpstr>4- How to create a client secret</vt:lpstr>
      <vt:lpstr>4- How to create a client secret</vt:lpstr>
      <vt:lpstr>4- How to create a client secret</vt:lpstr>
      <vt:lpstr>5- How to grant your Application registration</vt:lpstr>
      <vt:lpstr>5- How to grant your Application registration</vt:lpstr>
      <vt:lpstr>5- How to grant your Application registration</vt:lpstr>
      <vt:lpstr>5- How to grant your Application registration</vt:lpstr>
      <vt:lpstr>5- How to grant your Application registration</vt:lpstr>
      <vt:lpstr>5- How to grant your Application registration</vt:lpstr>
      <vt:lpstr>5- How to grant your Application registration</vt:lpstr>
      <vt:lpstr>5- How to grant your Application registration</vt:lpstr>
      <vt:lpstr>5- How to grant your Application registration</vt:lpstr>
      <vt:lpstr>Ending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Investing in Snowflake for EMEIA The Time is Now</dc:title>
  <dc:creator>Davide Colaci</dc:creator>
  <cp:lastModifiedBy>Davide Colaci</cp:lastModifiedBy>
  <cp:revision>2</cp:revision>
  <dcterms:created xsi:type="dcterms:W3CDTF">2023-02-09T08:43:37Z</dcterms:created>
  <dcterms:modified xsi:type="dcterms:W3CDTF">2023-02-24T15:12:24Z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0x0101006414936D4BA821458DF000F850E8BB5E</vt:lpwstr>
  </property>
</Properties>
</file>